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81" r:id="rId2"/>
    <p:sldId id="382" r:id="rId3"/>
    <p:sldId id="383" r:id="rId4"/>
    <p:sldId id="384" r:id="rId5"/>
    <p:sldId id="387" r:id="rId6"/>
    <p:sldId id="388" r:id="rId7"/>
    <p:sldId id="389" r:id="rId8"/>
    <p:sldId id="380" r:id="rId9"/>
    <p:sldId id="349" r:id="rId10"/>
    <p:sldId id="350" r:id="rId11"/>
    <p:sldId id="344" r:id="rId12"/>
    <p:sldId id="332" r:id="rId13"/>
    <p:sldId id="351" r:id="rId14"/>
    <p:sldId id="352" r:id="rId15"/>
    <p:sldId id="354" r:id="rId16"/>
    <p:sldId id="353" r:id="rId17"/>
    <p:sldId id="256" r:id="rId18"/>
    <p:sldId id="385" r:id="rId19"/>
    <p:sldId id="386" r:id="rId20"/>
    <p:sldId id="390" r:id="rId21"/>
    <p:sldId id="391" r:id="rId22"/>
    <p:sldId id="393" r:id="rId23"/>
    <p:sldId id="392" r:id="rId24"/>
    <p:sldId id="394" r:id="rId25"/>
    <p:sldId id="395" r:id="rId26"/>
    <p:sldId id="396" r:id="rId2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1669" autoAdjust="0"/>
  </p:normalViewPr>
  <p:slideViewPr>
    <p:cSldViewPr snapToGrid="0">
      <p:cViewPr varScale="1">
        <p:scale>
          <a:sx n="73" d="100"/>
          <a:sy n="73" d="100"/>
        </p:scale>
        <p:origin x="121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E6A84-0372-4A7B-B69D-CE5DD6035FDE}" type="datetimeFigureOut">
              <a:rPr lang="nl-BE" smtClean="0"/>
              <a:t>2021-06-17</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8312C-3D97-4726-AFB8-328492A674F1}" type="slidenum">
              <a:rPr lang="nl-BE" smtClean="0"/>
              <a:t>‹nr.›</a:t>
            </a:fld>
            <a:endParaRPr lang="nl-BE"/>
          </a:p>
        </p:txBody>
      </p:sp>
    </p:spTree>
    <p:extLst>
      <p:ext uri="{BB962C8B-B14F-4D97-AF65-F5344CB8AC3E}">
        <p14:creationId xmlns:p14="http://schemas.microsoft.com/office/powerpoint/2010/main" val="3562283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When</a:t>
            </a:r>
            <a:r>
              <a:rPr lang="nl-BE" dirty="0"/>
              <a:t> I first </a:t>
            </a:r>
            <a:r>
              <a:rPr lang="nl-BE" dirty="0" err="1"/>
              <a:t>started</a:t>
            </a:r>
            <a:r>
              <a:rPr lang="nl-BE" dirty="0"/>
              <a:t> </a:t>
            </a:r>
            <a:r>
              <a:rPr lang="nl-BE" dirty="0" err="1"/>
              <a:t>talking</a:t>
            </a:r>
            <a:r>
              <a:rPr lang="nl-BE" dirty="0"/>
              <a:t> </a:t>
            </a:r>
            <a:r>
              <a:rPr lang="nl-BE" dirty="0" err="1"/>
              <a:t>about</a:t>
            </a:r>
            <a:r>
              <a:rPr lang="nl-BE" dirty="0"/>
              <a:t> </a:t>
            </a:r>
            <a:r>
              <a:rPr lang="nl-BE" dirty="0" err="1"/>
              <a:t>OpenStreetMap</a:t>
            </a:r>
            <a:r>
              <a:rPr lang="nl-BE" dirty="0"/>
              <a:t>, </a:t>
            </a:r>
            <a:r>
              <a:rPr lang="nl-BE" dirty="0" err="1"/>
              <a:t>often</a:t>
            </a:r>
            <a:r>
              <a:rPr lang="nl-BE" dirty="0"/>
              <a:t> </a:t>
            </a:r>
            <a:r>
              <a:rPr lang="nl-BE" dirty="0" err="1"/>
              <a:t>people</a:t>
            </a:r>
            <a:r>
              <a:rPr lang="nl-BE" dirty="0"/>
              <a:t> had never </a:t>
            </a:r>
            <a:r>
              <a:rPr lang="nl-BE" dirty="0" err="1"/>
              <a:t>heard</a:t>
            </a:r>
            <a:r>
              <a:rPr lang="nl-BE" dirty="0"/>
              <a:t> </a:t>
            </a:r>
            <a:r>
              <a:rPr lang="nl-BE" dirty="0" err="1"/>
              <a:t>about</a:t>
            </a:r>
            <a:r>
              <a:rPr lang="nl-BE" dirty="0"/>
              <a:t> </a:t>
            </a:r>
            <a:r>
              <a:rPr lang="nl-BE" dirty="0" err="1"/>
              <a:t>it</a:t>
            </a:r>
            <a:endParaRPr lang="nl-BE" dirty="0"/>
          </a:p>
          <a:p>
            <a:r>
              <a:rPr lang="nl-BE" dirty="0" err="1"/>
              <a:t>Now</a:t>
            </a:r>
            <a:r>
              <a:rPr lang="nl-BE" dirty="0"/>
              <a:t>, </a:t>
            </a:r>
            <a:r>
              <a:rPr lang="nl-BE" dirty="0" err="1"/>
              <a:t>things</a:t>
            </a:r>
            <a:r>
              <a:rPr lang="nl-BE" dirty="0"/>
              <a:t> have </a:t>
            </a:r>
            <a:r>
              <a:rPr lang="nl-BE" dirty="0" err="1"/>
              <a:t>changed</a:t>
            </a:r>
            <a:endParaRPr lang="nl-BE" dirty="0"/>
          </a:p>
          <a:p>
            <a:r>
              <a:rPr lang="nl-BE" dirty="0"/>
              <a:t>But a </a:t>
            </a:r>
            <a:r>
              <a:rPr lang="nl-BE" dirty="0" err="1"/>
              <a:t>challenge</a:t>
            </a:r>
            <a:r>
              <a:rPr lang="nl-BE" dirty="0"/>
              <a:t> </a:t>
            </a:r>
            <a:r>
              <a:rPr lang="nl-BE" dirty="0" err="1"/>
              <a:t>remains</a:t>
            </a:r>
            <a:r>
              <a:rPr lang="nl-BE" dirty="0"/>
              <a:t>: </a:t>
            </a:r>
            <a:r>
              <a:rPr lang="nl-BE" dirty="0" err="1"/>
              <a:t>people</a:t>
            </a:r>
            <a:r>
              <a:rPr lang="nl-BE" dirty="0"/>
              <a:t> are </a:t>
            </a:r>
            <a:r>
              <a:rPr lang="nl-BE" dirty="0" err="1"/>
              <a:t>using</a:t>
            </a:r>
            <a:r>
              <a:rPr lang="nl-BE" dirty="0"/>
              <a:t> </a:t>
            </a:r>
            <a:r>
              <a:rPr lang="nl-BE" dirty="0" err="1"/>
              <a:t>OpenStreetMap</a:t>
            </a:r>
            <a:r>
              <a:rPr lang="nl-BE" dirty="0"/>
              <a:t> </a:t>
            </a:r>
            <a:r>
              <a:rPr lang="nl-BE" dirty="0" err="1"/>
              <a:t>and</a:t>
            </a:r>
            <a:r>
              <a:rPr lang="nl-BE" dirty="0"/>
              <a:t> </a:t>
            </a:r>
            <a:r>
              <a:rPr lang="nl-BE" dirty="0" err="1"/>
              <a:t>don’t</a:t>
            </a:r>
            <a:r>
              <a:rPr lang="nl-BE" dirty="0"/>
              <a:t> </a:t>
            </a:r>
            <a:r>
              <a:rPr lang="nl-BE" dirty="0" err="1"/>
              <a:t>realize</a:t>
            </a:r>
            <a:r>
              <a:rPr lang="nl-BE" dirty="0"/>
              <a:t> </a:t>
            </a:r>
            <a:r>
              <a:rPr lang="nl-BE" dirty="0" err="1"/>
              <a:t>it</a:t>
            </a:r>
            <a:endParaRPr lang="nl-BE" dirty="0"/>
          </a:p>
          <a:p>
            <a:endParaRPr lang="nl-BE" dirty="0"/>
          </a:p>
          <a:p>
            <a:r>
              <a:rPr lang="nl-BE" dirty="0"/>
              <a:t>https://play.osm.be/historischekaart.html#16/50.8926/4.0187/OSMorg-AIVHillshadesoftVL</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2</a:t>
            </a:fld>
            <a:endParaRPr lang="nl-BE"/>
          </a:p>
        </p:txBody>
      </p:sp>
    </p:spTree>
    <p:extLst>
      <p:ext uri="{BB962C8B-B14F-4D97-AF65-F5344CB8AC3E}">
        <p14:creationId xmlns:p14="http://schemas.microsoft.com/office/powerpoint/2010/main" val="2228857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But all this is only possible if -you- complete the data and keep it up to date. There is no "someone should do this or that" or "why don't they do this or that". There is only you, doing things, and leading by example.</a:t>
            </a:r>
          </a:p>
          <a:p>
            <a:r>
              <a:rPr lang="en-US" dirty="0"/>
              <a:t>And that works best if you start mapping what you know.</a:t>
            </a:r>
          </a:p>
          <a:p>
            <a:r>
              <a:rPr lang="en-US" dirty="0"/>
              <a:t>So what can I do?</a:t>
            </a:r>
            <a:endParaRPr lang="nl-BE" dirty="0"/>
          </a:p>
        </p:txBody>
      </p:sp>
    </p:spTree>
    <p:extLst>
      <p:ext uri="{BB962C8B-B14F-4D97-AF65-F5344CB8AC3E}">
        <p14:creationId xmlns:p14="http://schemas.microsoft.com/office/powerpoint/2010/main" val="1452665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a:t>OpenStreetMap</a:t>
            </a:r>
            <a:r>
              <a:rPr lang="en-US" dirty="0"/>
              <a:t> is a handcrafted, evolving map</a:t>
            </a:r>
          </a:p>
          <a:p>
            <a:r>
              <a:rPr lang="en-US" dirty="0"/>
              <a:t>We started small and mostly with mayor features. But as the map evolves, more and more small details get added.</a:t>
            </a:r>
            <a:endParaRPr lang="nl-BE" dirty="0"/>
          </a:p>
        </p:txBody>
      </p:sp>
    </p:spTree>
    <p:extLst>
      <p:ext uri="{BB962C8B-B14F-4D97-AF65-F5344CB8AC3E}">
        <p14:creationId xmlns:p14="http://schemas.microsoft.com/office/powerpoint/2010/main" val="2974977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 new mapper might start adding the opening hours to the places they use.</a:t>
            </a:r>
            <a:endParaRPr lang="nl-BE" dirty="0"/>
          </a:p>
        </p:txBody>
      </p:sp>
    </p:spTree>
    <p:extLst>
      <p:ext uri="{BB962C8B-B14F-4D97-AF65-F5344CB8AC3E}">
        <p14:creationId xmlns:p14="http://schemas.microsoft.com/office/powerpoint/2010/main" val="19993715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Or get a bit more ambitious and map ALL the water fountains in Brussels.</a:t>
            </a:r>
            <a:endParaRPr lang="nl-BE" dirty="0"/>
          </a:p>
        </p:txBody>
      </p:sp>
    </p:spTree>
    <p:extLst>
      <p:ext uri="{BB962C8B-B14F-4D97-AF65-F5344CB8AC3E}">
        <p14:creationId xmlns:p14="http://schemas.microsoft.com/office/powerpoint/2010/main" val="2721083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And some of us go a little crazy and map ALL DAY EVERY DAY until every little spot in their region has all </a:t>
            </a:r>
            <a:r>
              <a:rPr lang="en-US" dirty="0" err="1"/>
              <a:t>landuse</a:t>
            </a:r>
            <a:r>
              <a:rPr lang="en-US" dirty="0"/>
              <a:t> mapped</a:t>
            </a:r>
          </a:p>
        </p:txBody>
      </p:sp>
    </p:spTree>
    <p:extLst>
      <p:ext uri="{BB962C8B-B14F-4D97-AF65-F5344CB8AC3E}">
        <p14:creationId xmlns:p14="http://schemas.microsoft.com/office/powerpoint/2010/main" val="1363159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Put all this together, and you get a map reflecting the </a:t>
            </a:r>
            <a:r>
              <a:rPr lang="en-US" dirty="0" err="1"/>
              <a:t>colours</a:t>
            </a:r>
            <a:r>
              <a:rPr lang="en-US" dirty="0"/>
              <a:t> of many different people.</a:t>
            </a:r>
            <a:endParaRPr lang="nl-BE" dirty="0"/>
          </a:p>
          <a:p>
            <a:endParaRPr lang="nl-BE" dirty="0"/>
          </a:p>
        </p:txBody>
      </p:sp>
    </p:spTree>
    <p:extLst>
      <p:ext uri="{BB962C8B-B14F-4D97-AF65-F5344CB8AC3E}">
        <p14:creationId xmlns:p14="http://schemas.microsoft.com/office/powerpoint/2010/main" val="691630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We’re</a:t>
            </a:r>
            <a:r>
              <a:rPr lang="nl-BE" dirty="0"/>
              <a:t> a community:</a:t>
            </a:r>
          </a:p>
          <a:p>
            <a:pPr marL="171450" indent="-171450">
              <a:buFontTx/>
              <a:buChar char="-"/>
            </a:pPr>
            <a:r>
              <a:rPr lang="nl-BE" dirty="0"/>
              <a:t>We meet online, </a:t>
            </a:r>
            <a:r>
              <a:rPr lang="nl-BE" dirty="0" err="1"/>
              <a:t>mostly</a:t>
            </a:r>
            <a:r>
              <a:rPr lang="nl-BE" dirty="0"/>
              <a:t> on a chat platform</a:t>
            </a:r>
          </a:p>
          <a:p>
            <a:pPr marL="171450" indent="-171450">
              <a:buFontTx/>
              <a:buChar char="-"/>
            </a:pPr>
            <a:r>
              <a:rPr lang="nl-BE" dirty="0"/>
              <a:t>We meet in real life: bar </a:t>
            </a:r>
            <a:r>
              <a:rPr lang="nl-BE" dirty="0" err="1"/>
              <a:t>meetups</a:t>
            </a:r>
            <a:r>
              <a:rPr lang="nl-BE" dirty="0"/>
              <a:t>, </a:t>
            </a:r>
            <a:r>
              <a:rPr lang="nl-BE" dirty="0" err="1"/>
              <a:t>organized</a:t>
            </a:r>
            <a:r>
              <a:rPr lang="nl-BE" dirty="0"/>
              <a:t> </a:t>
            </a:r>
            <a:r>
              <a:rPr lang="nl-BE" dirty="0" err="1"/>
              <a:t>activities</a:t>
            </a:r>
            <a:r>
              <a:rPr lang="nl-BE" dirty="0"/>
              <a:t>, at events</a:t>
            </a:r>
          </a:p>
          <a:p>
            <a:pPr marL="171450" indent="-171450">
              <a:buFontTx/>
              <a:buChar char="-"/>
            </a:pPr>
            <a:endParaRPr lang="nl-BE" dirty="0"/>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17</a:t>
            </a:fld>
            <a:endParaRPr lang="nl-BE"/>
          </a:p>
        </p:txBody>
      </p:sp>
    </p:spTree>
    <p:extLst>
      <p:ext uri="{BB962C8B-B14F-4D97-AF65-F5344CB8AC3E}">
        <p14:creationId xmlns:p14="http://schemas.microsoft.com/office/powerpoint/2010/main" val="305674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When</a:t>
            </a:r>
            <a:r>
              <a:rPr lang="nl-BE" dirty="0"/>
              <a:t> we say free, we </a:t>
            </a:r>
            <a:r>
              <a:rPr lang="nl-BE" dirty="0" err="1"/>
              <a:t>mean</a:t>
            </a:r>
            <a:r>
              <a:rPr lang="nl-BE" dirty="0"/>
              <a:t> </a:t>
            </a:r>
            <a:r>
              <a:rPr lang="nl-BE" dirty="0" err="1"/>
              <a:t>freedom</a:t>
            </a:r>
            <a:r>
              <a:rPr lang="nl-BE" dirty="0"/>
              <a:t>! </a:t>
            </a:r>
            <a:r>
              <a:rPr lang="nl-BE" dirty="0" err="1"/>
              <a:t>All</a:t>
            </a:r>
            <a:r>
              <a:rPr lang="nl-BE" dirty="0"/>
              <a:t> users have </a:t>
            </a:r>
            <a:r>
              <a:rPr lang="nl-BE" dirty="0" err="1"/>
              <a:t>the</a:t>
            </a:r>
            <a:r>
              <a:rPr lang="nl-BE" dirty="0"/>
              <a:t> </a:t>
            </a:r>
            <a:r>
              <a:rPr lang="nl-BE" dirty="0" err="1"/>
              <a:t>same</a:t>
            </a:r>
            <a:r>
              <a:rPr lang="nl-BE" dirty="0"/>
              <a:t> </a:t>
            </a:r>
            <a:r>
              <a:rPr lang="nl-BE" dirty="0" err="1"/>
              <a:t>powers</a:t>
            </a:r>
            <a:r>
              <a:rPr lang="nl-BE" dirty="0"/>
              <a:t> – we keep </a:t>
            </a:r>
            <a:r>
              <a:rPr lang="nl-BE" dirty="0" err="1"/>
              <a:t>each</a:t>
            </a:r>
            <a:r>
              <a:rPr lang="nl-BE" dirty="0"/>
              <a:t> </a:t>
            </a:r>
            <a:r>
              <a:rPr lang="nl-BE" dirty="0" err="1"/>
              <a:t>other</a:t>
            </a:r>
            <a:r>
              <a:rPr lang="nl-BE" dirty="0"/>
              <a:t> in check. </a:t>
            </a:r>
            <a:r>
              <a:rPr lang="nl-BE" dirty="0" err="1"/>
              <a:t>With</a:t>
            </a:r>
            <a:r>
              <a:rPr lang="nl-BE" dirty="0"/>
              <a:t> a small team </a:t>
            </a:r>
            <a:r>
              <a:rPr lang="nl-BE" dirty="0" err="1"/>
              <a:t>to</a:t>
            </a:r>
            <a:r>
              <a:rPr lang="nl-BE" dirty="0"/>
              <a:t> deal </a:t>
            </a:r>
            <a:r>
              <a:rPr lang="nl-BE" dirty="0" err="1"/>
              <a:t>with</a:t>
            </a:r>
            <a:r>
              <a:rPr lang="nl-BE" dirty="0"/>
              <a:t> </a:t>
            </a:r>
            <a:r>
              <a:rPr lang="nl-BE" dirty="0" err="1"/>
              <a:t>conflicts</a:t>
            </a:r>
            <a:endParaRPr lang="nl-BE" dirty="0"/>
          </a:p>
          <a:p>
            <a:r>
              <a:rPr lang="nl-BE" dirty="0" err="1"/>
              <a:t>When</a:t>
            </a:r>
            <a:r>
              <a:rPr lang="nl-BE" dirty="0"/>
              <a:t> we say free, we </a:t>
            </a:r>
            <a:r>
              <a:rPr lang="nl-BE" dirty="0" err="1"/>
              <a:t>mean</a:t>
            </a:r>
            <a:r>
              <a:rPr lang="nl-BE" dirty="0"/>
              <a:t> “</a:t>
            </a:r>
            <a:r>
              <a:rPr lang="nl-BE" dirty="0" err="1"/>
              <a:t>build</a:t>
            </a:r>
            <a:r>
              <a:rPr lang="nl-BE" dirty="0"/>
              <a:t> </a:t>
            </a:r>
            <a:r>
              <a:rPr lang="nl-BE" dirty="0" err="1"/>
              <a:t>the</a:t>
            </a:r>
            <a:r>
              <a:rPr lang="nl-BE" dirty="0"/>
              <a:t> tools </a:t>
            </a:r>
            <a:r>
              <a:rPr lang="nl-BE" dirty="0" err="1"/>
              <a:t>and</a:t>
            </a:r>
            <a:r>
              <a:rPr lang="nl-BE" dirty="0"/>
              <a:t> make </a:t>
            </a:r>
            <a:r>
              <a:rPr lang="nl-BE" dirty="0" err="1"/>
              <a:t>them</a:t>
            </a:r>
            <a:r>
              <a:rPr lang="nl-BE" dirty="0"/>
              <a:t> </a:t>
            </a:r>
            <a:r>
              <a:rPr lang="nl-BE" dirty="0" err="1"/>
              <a:t>work</a:t>
            </a:r>
            <a:r>
              <a:rPr lang="nl-BE" dirty="0"/>
              <a:t>”. </a:t>
            </a:r>
            <a:r>
              <a:rPr lang="nl-BE" dirty="0" err="1"/>
              <a:t>That</a:t>
            </a:r>
            <a:r>
              <a:rPr lang="nl-BE" dirty="0"/>
              <a:t> means tools </a:t>
            </a:r>
            <a:r>
              <a:rPr lang="nl-BE" dirty="0" err="1"/>
              <a:t>may</a:t>
            </a:r>
            <a:r>
              <a:rPr lang="nl-BE" dirty="0"/>
              <a:t> </a:t>
            </a:r>
            <a:r>
              <a:rPr lang="nl-BE" dirty="0" err="1"/>
              <a:t>be</a:t>
            </a:r>
            <a:r>
              <a:rPr lang="nl-BE" dirty="0"/>
              <a:t> </a:t>
            </a:r>
            <a:r>
              <a:rPr lang="nl-BE" dirty="0" err="1"/>
              <a:t>cost</a:t>
            </a:r>
            <a:r>
              <a:rPr lang="nl-BE" dirty="0"/>
              <a:t>-free </a:t>
            </a:r>
            <a:r>
              <a:rPr lang="nl-BE" dirty="0" err="1"/>
              <a:t>for</a:t>
            </a:r>
            <a:r>
              <a:rPr lang="nl-BE" dirty="0"/>
              <a:t> </a:t>
            </a:r>
            <a:r>
              <a:rPr lang="nl-BE" dirty="0" err="1"/>
              <a:t>you</a:t>
            </a:r>
            <a:r>
              <a:rPr lang="nl-BE" dirty="0"/>
              <a:t>, but run without a budget. Or </a:t>
            </a:r>
            <a:r>
              <a:rPr lang="nl-BE" dirty="0" err="1"/>
              <a:t>they</a:t>
            </a:r>
            <a:r>
              <a:rPr lang="nl-BE" dirty="0"/>
              <a:t> </a:t>
            </a:r>
            <a:r>
              <a:rPr lang="nl-BE" dirty="0" err="1"/>
              <a:t>may</a:t>
            </a:r>
            <a:r>
              <a:rPr lang="nl-BE" dirty="0"/>
              <a:t> charge a </a:t>
            </a:r>
            <a:r>
              <a:rPr lang="nl-BE" dirty="0" err="1"/>
              <a:t>little</a:t>
            </a:r>
            <a:r>
              <a:rPr lang="nl-BE" dirty="0"/>
              <a:t> or a lot of money</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20</a:t>
            </a:fld>
            <a:endParaRPr lang="nl-BE"/>
          </a:p>
        </p:txBody>
      </p:sp>
    </p:spTree>
    <p:extLst>
      <p:ext uri="{BB962C8B-B14F-4D97-AF65-F5344CB8AC3E}">
        <p14:creationId xmlns:p14="http://schemas.microsoft.com/office/powerpoint/2010/main" val="2931102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https://www.mapillary.com/app/?lat=49.9655482&amp;lng=4.945109&amp;z=17&amp;pKey=149247120556979&amp;focus=photo</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24</a:t>
            </a:fld>
            <a:endParaRPr lang="nl-BE"/>
          </a:p>
        </p:txBody>
      </p:sp>
    </p:spTree>
    <p:extLst>
      <p:ext uri="{BB962C8B-B14F-4D97-AF65-F5344CB8AC3E}">
        <p14:creationId xmlns:p14="http://schemas.microsoft.com/office/powerpoint/2010/main" val="2410205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https://www.mapillary.com/app/?lat=50.75915114177067&amp;lng=4.262096614973075&amp;z=13.98978307006613&amp;pKey=522114965897270&amp;focus=photo</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25</a:t>
            </a:fld>
            <a:endParaRPr lang="nl-BE"/>
          </a:p>
        </p:txBody>
      </p:sp>
    </p:spTree>
    <p:extLst>
      <p:ext uri="{BB962C8B-B14F-4D97-AF65-F5344CB8AC3E}">
        <p14:creationId xmlns:p14="http://schemas.microsoft.com/office/powerpoint/2010/main" val="1483205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But these </a:t>
            </a:r>
            <a:r>
              <a:rPr lang="nl-BE" dirty="0" err="1"/>
              <a:t>days</a:t>
            </a:r>
            <a:r>
              <a:rPr lang="nl-BE" dirty="0"/>
              <a:t> </a:t>
            </a:r>
            <a:r>
              <a:rPr lang="nl-BE" dirty="0" err="1"/>
              <a:t>our</a:t>
            </a:r>
            <a:r>
              <a:rPr lang="nl-BE" dirty="0"/>
              <a:t> data is </a:t>
            </a:r>
            <a:r>
              <a:rPr lang="nl-BE" dirty="0" err="1"/>
              <a:t>everywhere</a:t>
            </a:r>
            <a:endParaRPr lang="nl-BE" dirty="0"/>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3</a:t>
            </a:fld>
            <a:endParaRPr lang="nl-BE"/>
          </a:p>
        </p:txBody>
      </p:sp>
    </p:spTree>
    <p:extLst>
      <p:ext uri="{BB962C8B-B14F-4D97-AF65-F5344CB8AC3E}">
        <p14:creationId xmlns:p14="http://schemas.microsoft.com/office/powerpoint/2010/main" val="16213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It’s </a:t>
            </a:r>
            <a:r>
              <a:rPr lang="nl-BE" dirty="0" err="1"/>
              <a:t>used</a:t>
            </a:r>
            <a:r>
              <a:rPr lang="nl-BE" dirty="0"/>
              <a:t> </a:t>
            </a:r>
            <a:r>
              <a:rPr lang="nl-BE" dirty="0" err="1"/>
              <a:t>by</a:t>
            </a:r>
            <a:r>
              <a:rPr lang="nl-BE" dirty="0"/>
              <a:t> </a:t>
            </a:r>
            <a:r>
              <a:rPr lang="nl-BE" dirty="0" err="1"/>
              <a:t>RouteYou</a:t>
            </a:r>
            <a:r>
              <a:rPr lang="nl-BE" dirty="0"/>
              <a:t> </a:t>
            </a:r>
            <a:r>
              <a:rPr lang="nl-BE" dirty="0" err="1"/>
              <a:t>and</a:t>
            </a:r>
            <a:r>
              <a:rPr lang="nl-BE" dirty="0"/>
              <a:t> </a:t>
            </a:r>
            <a:r>
              <a:rPr lang="nl-BE" dirty="0" err="1"/>
              <a:t>Komoot</a:t>
            </a:r>
            <a:r>
              <a:rPr lang="nl-BE" dirty="0"/>
              <a:t> </a:t>
            </a:r>
            <a:r>
              <a:rPr lang="nl-BE" dirty="0" err="1"/>
              <a:t>and</a:t>
            </a:r>
            <a:r>
              <a:rPr lang="nl-BE" dirty="0"/>
              <a:t> </a:t>
            </a:r>
            <a:r>
              <a:rPr lang="nl-BE" dirty="0" err="1"/>
              <a:t>similar</a:t>
            </a:r>
            <a:endParaRPr lang="nl-BE" dirty="0"/>
          </a:p>
          <a:p>
            <a:r>
              <a:rPr lang="nl-BE" dirty="0" err="1"/>
              <a:t>And</a:t>
            </a:r>
            <a:r>
              <a:rPr lang="nl-BE" dirty="0"/>
              <a:t> </a:t>
            </a:r>
            <a:r>
              <a:rPr lang="nl-BE" dirty="0" err="1"/>
              <a:t>also</a:t>
            </a:r>
            <a:r>
              <a:rPr lang="nl-BE" dirty="0"/>
              <a:t> </a:t>
            </a:r>
            <a:r>
              <a:rPr lang="nl-BE" dirty="0" err="1"/>
              <a:t>by</a:t>
            </a:r>
            <a:r>
              <a:rPr lang="nl-BE" dirty="0"/>
              <a:t> default on </a:t>
            </a:r>
            <a:r>
              <a:rPr lang="nl-BE" dirty="0" err="1"/>
              <a:t>all</a:t>
            </a:r>
            <a:r>
              <a:rPr lang="nl-BE" dirty="0"/>
              <a:t> Facebook </a:t>
            </a:r>
            <a:r>
              <a:rPr lang="nl-BE" dirty="0" err="1"/>
              <a:t>maps</a:t>
            </a:r>
            <a:r>
              <a:rPr lang="nl-BE" dirty="0"/>
              <a:t> – </a:t>
            </a:r>
            <a:r>
              <a:rPr lang="nl-BE" dirty="0" err="1"/>
              <a:t>behind</a:t>
            </a:r>
            <a:r>
              <a:rPr lang="nl-BE" dirty="0"/>
              <a:t> Amazon delivery – </a:t>
            </a:r>
            <a:r>
              <a:rPr lang="nl-BE" dirty="0" err="1"/>
              <a:t>used</a:t>
            </a:r>
            <a:r>
              <a:rPr lang="nl-BE" dirty="0"/>
              <a:t> </a:t>
            </a:r>
            <a:r>
              <a:rPr lang="nl-BE" dirty="0" err="1"/>
              <a:t>by</a:t>
            </a:r>
            <a:r>
              <a:rPr lang="nl-BE" dirty="0"/>
              <a:t> </a:t>
            </a:r>
            <a:r>
              <a:rPr lang="nl-BE" dirty="0" err="1"/>
              <a:t>anyone</a:t>
            </a:r>
            <a:r>
              <a:rPr lang="nl-BE" dirty="0"/>
              <a:t> </a:t>
            </a:r>
            <a:r>
              <a:rPr lang="nl-BE" dirty="0" err="1"/>
              <a:t>who</a:t>
            </a:r>
            <a:r>
              <a:rPr lang="nl-BE" dirty="0"/>
              <a:t> </a:t>
            </a:r>
            <a:r>
              <a:rPr lang="nl-BE" dirty="0" err="1"/>
              <a:t>plays</a:t>
            </a:r>
            <a:r>
              <a:rPr lang="nl-BE" dirty="0"/>
              <a:t> </a:t>
            </a:r>
            <a:r>
              <a:rPr lang="nl-BE" dirty="0" err="1"/>
              <a:t>pokemongo</a:t>
            </a:r>
            <a:endParaRPr lang="nl-BE" dirty="0"/>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4</a:t>
            </a:fld>
            <a:endParaRPr lang="nl-BE"/>
          </a:p>
        </p:txBody>
      </p:sp>
    </p:spTree>
    <p:extLst>
      <p:ext uri="{BB962C8B-B14F-4D97-AF65-F5344CB8AC3E}">
        <p14:creationId xmlns:p14="http://schemas.microsoft.com/office/powerpoint/2010/main" val="2359235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And</a:t>
            </a:r>
            <a:r>
              <a:rPr lang="nl-BE" dirty="0"/>
              <a:t> </a:t>
            </a:r>
            <a:r>
              <a:rPr lang="nl-BE" dirty="0" err="1"/>
              <a:t>for</a:t>
            </a:r>
            <a:r>
              <a:rPr lang="nl-BE" dirty="0"/>
              <a:t> </a:t>
            </a:r>
            <a:r>
              <a:rPr lang="nl-BE" dirty="0" err="1"/>
              <a:t>example</a:t>
            </a:r>
            <a:r>
              <a:rPr lang="nl-BE" dirty="0"/>
              <a:t> here, </a:t>
            </a:r>
            <a:r>
              <a:rPr lang="nl-BE" dirty="0" err="1"/>
              <a:t>all</a:t>
            </a:r>
            <a:r>
              <a:rPr lang="nl-BE" dirty="0"/>
              <a:t> </a:t>
            </a:r>
            <a:r>
              <a:rPr lang="nl-BE" dirty="0" err="1"/>
              <a:t>the</a:t>
            </a:r>
            <a:r>
              <a:rPr lang="nl-BE" dirty="0"/>
              <a:t> </a:t>
            </a:r>
            <a:r>
              <a:rPr lang="nl-BE" dirty="0" err="1"/>
              <a:t>used</a:t>
            </a:r>
            <a:r>
              <a:rPr lang="nl-BE" dirty="0"/>
              <a:t> data is </a:t>
            </a:r>
            <a:r>
              <a:rPr lang="nl-BE" dirty="0" err="1"/>
              <a:t>just</a:t>
            </a:r>
            <a:r>
              <a:rPr lang="nl-BE" dirty="0"/>
              <a:t> OSM data, </a:t>
            </a:r>
            <a:r>
              <a:rPr lang="nl-BE" dirty="0" err="1"/>
              <a:t>nicely</a:t>
            </a:r>
            <a:r>
              <a:rPr lang="nl-BE" dirty="0"/>
              <a:t> renderen</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5</a:t>
            </a:fld>
            <a:endParaRPr lang="nl-BE"/>
          </a:p>
        </p:txBody>
      </p:sp>
    </p:spTree>
    <p:extLst>
      <p:ext uri="{BB962C8B-B14F-4D97-AF65-F5344CB8AC3E}">
        <p14:creationId xmlns:p14="http://schemas.microsoft.com/office/powerpoint/2010/main" val="3945157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People </a:t>
            </a:r>
            <a:r>
              <a:rPr lang="nl-BE" dirty="0" err="1"/>
              <a:t>usually</a:t>
            </a:r>
            <a:r>
              <a:rPr lang="nl-BE" dirty="0"/>
              <a:t> </a:t>
            </a:r>
            <a:r>
              <a:rPr lang="nl-BE" dirty="0" err="1"/>
              <a:t>just</a:t>
            </a:r>
            <a:r>
              <a:rPr lang="nl-BE" dirty="0"/>
              <a:t> </a:t>
            </a:r>
            <a:r>
              <a:rPr lang="nl-BE" dirty="0" err="1"/>
              <a:t>see</a:t>
            </a:r>
            <a:r>
              <a:rPr lang="nl-BE" dirty="0"/>
              <a:t> </a:t>
            </a:r>
            <a:r>
              <a:rPr lang="nl-BE" dirty="0" err="1"/>
              <a:t>our</a:t>
            </a:r>
            <a:r>
              <a:rPr lang="nl-BE" dirty="0"/>
              <a:t> background map</a:t>
            </a:r>
          </a:p>
          <a:p>
            <a:r>
              <a:rPr lang="nl-BE" dirty="0"/>
              <a:t>But </a:t>
            </a:r>
            <a:r>
              <a:rPr lang="nl-BE" dirty="0" err="1"/>
              <a:t>fail</a:t>
            </a:r>
            <a:r>
              <a:rPr lang="nl-BE" dirty="0"/>
              <a:t> </a:t>
            </a:r>
            <a:r>
              <a:rPr lang="nl-BE" dirty="0" err="1"/>
              <a:t>to</a:t>
            </a:r>
            <a:r>
              <a:rPr lang="nl-BE" dirty="0"/>
              <a:t> </a:t>
            </a:r>
            <a:r>
              <a:rPr lang="nl-BE" dirty="0" err="1"/>
              <a:t>see</a:t>
            </a:r>
            <a:r>
              <a:rPr lang="nl-BE" dirty="0"/>
              <a:t> </a:t>
            </a:r>
            <a:r>
              <a:rPr lang="nl-BE" dirty="0" err="1"/>
              <a:t>the</a:t>
            </a:r>
            <a:r>
              <a:rPr lang="nl-BE" dirty="0"/>
              <a:t> </a:t>
            </a:r>
            <a:r>
              <a:rPr lang="nl-BE" dirty="0" err="1"/>
              <a:t>hidden</a:t>
            </a:r>
            <a:r>
              <a:rPr lang="nl-BE" dirty="0"/>
              <a:t> </a:t>
            </a:r>
            <a:r>
              <a:rPr lang="nl-BE" dirty="0" err="1"/>
              <a:t>depth</a:t>
            </a:r>
            <a:r>
              <a:rPr lang="nl-BE" dirty="0"/>
              <a:t> of </a:t>
            </a:r>
            <a:r>
              <a:rPr lang="nl-BE" dirty="0" err="1"/>
              <a:t>the</a:t>
            </a:r>
            <a:r>
              <a:rPr lang="nl-BE" dirty="0"/>
              <a:t> data</a:t>
            </a:r>
          </a:p>
          <a:p>
            <a:r>
              <a:rPr lang="nl-BE" dirty="0"/>
              <a:t>For </a:t>
            </a:r>
            <a:r>
              <a:rPr lang="nl-BE" dirty="0" err="1"/>
              <a:t>example</a:t>
            </a:r>
            <a:r>
              <a:rPr lang="nl-BE" dirty="0"/>
              <a:t>, we </a:t>
            </a:r>
            <a:r>
              <a:rPr lang="nl-BE" dirty="0" err="1"/>
              <a:t>can</a:t>
            </a:r>
            <a:r>
              <a:rPr lang="nl-BE" dirty="0"/>
              <a:t> </a:t>
            </a:r>
            <a:r>
              <a:rPr lang="nl-BE" dirty="0" err="1"/>
              <a:t>find</a:t>
            </a:r>
            <a:r>
              <a:rPr lang="nl-BE" dirty="0"/>
              <a:t> </a:t>
            </a:r>
            <a:r>
              <a:rPr lang="nl-BE" dirty="0" err="1"/>
              <a:t>all</a:t>
            </a:r>
            <a:r>
              <a:rPr lang="nl-BE" dirty="0"/>
              <a:t> </a:t>
            </a:r>
            <a:r>
              <a:rPr lang="nl-BE" dirty="0" err="1"/>
              <a:t>the</a:t>
            </a:r>
            <a:r>
              <a:rPr lang="nl-BE" dirty="0"/>
              <a:t> </a:t>
            </a:r>
            <a:r>
              <a:rPr lang="nl-BE" dirty="0" err="1"/>
              <a:t>fritures</a:t>
            </a:r>
            <a:r>
              <a:rPr lang="nl-BE" dirty="0"/>
              <a:t> in Belgium</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6</a:t>
            </a:fld>
            <a:endParaRPr lang="nl-BE"/>
          </a:p>
        </p:txBody>
      </p:sp>
    </p:spTree>
    <p:extLst>
      <p:ext uri="{BB962C8B-B14F-4D97-AF65-F5344CB8AC3E}">
        <p14:creationId xmlns:p14="http://schemas.microsoft.com/office/powerpoint/2010/main" val="239102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But even </a:t>
            </a:r>
            <a:r>
              <a:rPr lang="nl-BE" dirty="0" err="1"/>
              <a:t>add</a:t>
            </a:r>
            <a:r>
              <a:rPr lang="nl-BE" dirty="0"/>
              <a:t> </a:t>
            </a:r>
            <a:r>
              <a:rPr lang="nl-BE" dirty="0" err="1"/>
              <a:t>their</a:t>
            </a:r>
            <a:r>
              <a:rPr lang="nl-BE" dirty="0"/>
              <a:t> </a:t>
            </a:r>
            <a:r>
              <a:rPr lang="nl-BE" dirty="0" err="1"/>
              <a:t>phone</a:t>
            </a:r>
            <a:r>
              <a:rPr lang="nl-BE" dirty="0"/>
              <a:t> </a:t>
            </a:r>
            <a:r>
              <a:rPr lang="nl-BE" dirty="0" err="1"/>
              <a:t>number</a:t>
            </a:r>
            <a:r>
              <a:rPr lang="nl-BE" dirty="0"/>
              <a:t>, </a:t>
            </a:r>
            <a:r>
              <a:rPr lang="nl-BE" dirty="0" err="1"/>
              <a:t>their</a:t>
            </a:r>
            <a:r>
              <a:rPr lang="nl-BE" dirty="0"/>
              <a:t> opening </a:t>
            </a:r>
            <a:r>
              <a:rPr lang="nl-BE" dirty="0" err="1"/>
              <a:t>hours</a:t>
            </a:r>
            <a:r>
              <a:rPr lang="nl-BE" dirty="0"/>
              <a:t> or </a:t>
            </a:r>
            <a:r>
              <a:rPr lang="nl-BE" dirty="0" err="1"/>
              <a:t>add</a:t>
            </a:r>
            <a:r>
              <a:rPr lang="nl-BE" dirty="0"/>
              <a:t> a picture!</a:t>
            </a:r>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7</a:t>
            </a:fld>
            <a:endParaRPr lang="nl-BE"/>
          </a:p>
        </p:txBody>
      </p:sp>
    </p:spTree>
    <p:extLst>
      <p:ext uri="{BB962C8B-B14F-4D97-AF65-F5344CB8AC3E}">
        <p14:creationId xmlns:p14="http://schemas.microsoft.com/office/powerpoint/2010/main" val="177704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85750" indent="-285750">
              <a:buFontTx/>
              <a:buChar char="-"/>
            </a:pPr>
            <a:r>
              <a:rPr lang="nl-BE" sz="1200" dirty="0"/>
              <a:t>De weg vinden</a:t>
            </a:r>
          </a:p>
          <a:p>
            <a:pPr marL="285750" indent="-285750">
              <a:buFontTx/>
              <a:buChar char="-"/>
            </a:pPr>
            <a:r>
              <a:rPr lang="nl-BE" sz="1200" dirty="0"/>
              <a:t>Inventariseren beschadigde gebouwen</a:t>
            </a:r>
          </a:p>
          <a:p>
            <a:pPr marL="285750" indent="-285750">
              <a:buFontTx/>
              <a:buChar char="-"/>
            </a:pPr>
            <a:r>
              <a:rPr lang="nl-BE" sz="1200" dirty="0"/>
              <a:t>Lokaliseren van ebola-patiënten</a:t>
            </a:r>
          </a:p>
          <a:p>
            <a:pPr marL="285750" indent="-285750">
              <a:buFontTx/>
              <a:buChar char="-"/>
            </a:pPr>
            <a:r>
              <a:rPr lang="nl-BE" sz="1200" dirty="0"/>
              <a:t>Schattingen benodigde medicatie</a:t>
            </a:r>
          </a:p>
          <a:p>
            <a:pPr marL="285750" indent="-285750">
              <a:buFontTx/>
              <a:buChar char="-"/>
            </a:pPr>
            <a:r>
              <a:rPr lang="nl-BE" sz="1200" dirty="0"/>
              <a:t>De weg wijzen naar veilige plaatsen</a:t>
            </a:r>
          </a:p>
          <a:p>
            <a:pPr marL="285750" indent="-285750">
              <a:buFontTx/>
              <a:buChar char="-"/>
            </a:pPr>
            <a:r>
              <a:rPr lang="nl-BE" sz="1200" dirty="0"/>
              <a:t>Infrastructuur plannen</a:t>
            </a:r>
          </a:p>
          <a:p>
            <a:pPr marL="285750" indent="-285750">
              <a:buFontTx/>
              <a:buChar char="-"/>
            </a:pPr>
            <a:r>
              <a:rPr lang="nl-BE" sz="1200" dirty="0"/>
              <a:t>Dingen waar we op voorhand nooit aan gedacht hadden</a:t>
            </a:r>
          </a:p>
          <a:p>
            <a:endParaRPr lang="nl-BE" dirty="0"/>
          </a:p>
        </p:txBody>
      </p:sp>
      <p:sp>
        <p:nvSpPr>
          <p:cNvPr id="4" name="Tijdelijke aanduiding voor dianummer 3"/>
          <p:cNvSpPr>
            <a:spLocks noGrp="1"/>
          </p:cNvSpPr>
          <p:nvPr>
            <p:ph type="sldNum" sz="quarter" idx="5"/>
          </p:nvPr>
        </p:nvSpPr>
        <p:spPr/>
        <p:txBody>
          <a:bodyPr/>
          <a:lstStyle/>
          <a:p>
            <a:fld id="{79F8312C-3D97-4726-AFB8-328492A674F1}" type="slidenum">
              <a:rPr lang="nl-BE" smtClean="0"/>
              <a:t>8</a:t>
            </a:fld>
            <a:endParaRPr lang="nl-BE"/>
          </a:p>
        </p:txBody>
      </p:sp>
    </p:spTree>
    <p:extLst>
      <p:ext uri="{BB962C8B-B14F-4D97-AF65-F5344CB8AC3E}">
        <p14:creationId xmlns:p14="http://schemas.microsoft.com/office/powerpoint/2010/main" val="3198118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With the help of twitter, the map of the Bolivian asphalted roads went from this …</a:t>
            </a:r>
            <a:endParaRPr lang="nl-BE" dirty="0"/>
          </a:p>
        </p:txBody>
      </p:sp>
    </p:spTree>
    <p:extLst>
      <p:ext uri="{BB962C8B-B14F-4D97-AF65-F5344CB8AC3E}">
        <p14:creationId xmlns:p14="http://schemas.microsoft.com/office/powerpoint/2010/main" val="282680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to this in just three days. There simply is no other global dataset containing this much road quality data. And it is still easy to make it much </a:t>
            </a:r>
            <a:r>
              <a:rPr lang="en-US" dirty="0" err="1"/>
              <a:t>much</a:t>
            </a:r>
            <a:r>
              <a:rPr lang="en-US" dirty="0"/>
              <a:t> better.</a:t>
            </a:r>
            <a:endParaRPr lang="nl-BE" dirty="0"/>
          </a:p>
        </p:txBody>
      </p:sp>
    </p:spTree>
    <p:extLst>
      <p:ext uri="{BB962C8B-B14F-4D97-AF65-F5344CB8AC3E}">
        <p14:creationId xmlns:p14="http://schemas.microsoft.com/office/powerpoint/2010/main" val="556949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0BD9-47C9-40F6-8A9F-F48394560D15}"/>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nl-BE"/>
          </a:p>
        </p:txBody>
      </p:sp>
      <p:sp>
        <p:nvSpPr>
          <p:cNvPr id="3" name="Ondertitel 2">
            <a:extLst>
              <a:ext uri="{FF2B5EF4-FFF2-40B4-BE49-F238E27FC236}">
                <a16:creationId xmlns:a16="http://schemas.microsoft.com/office/drawing/2014/main" id="{1BD3AD06-97C2-437A-9C3D-FB4040DFAD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nl-BE"/>
          </a:p>
        </p:txBody>
      </p:sp>
      <p:sp>
        <p:nvSpPr>
          <p:cNvPr id="4" name="Tijdelijke aanduiding voor datum 3">
            <a:extLst>
              <a:ext uri="{FF2B5EF4-FFF2-40B4-BE49-F238E27FC236}">
                <a16:creationId xmlns:a16="http://schemas.microsoft.com/office/drawing/2014/main" id="{A8C7D3FA-0441-49DD-BFCF-AAD15F014D30}"/>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8B1103BD-BF96-4CC5-85D1-1C2B3C5988E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67C3510C-46A6-498C-ACED-DBCC5F204BA5}"/>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649113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C3BE93-C010-4AB4-A7AC-0295440CC33F}"/>
              </a:ext>
            </a:extLst>
          </p:cNvPr>
          <p:cNvSpPr>
            <a:spLocks noGrp="1"/>
          </p:cNvSpPr>
          <p:nvPr>
            <p:ph type="title"/>
          </p:nvPr>
        </p:nvSpPr>
        <p:spPr/>
        <p:txBody>
          <a:bodyPr/>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5A8CF52F-50E7-4C8E-AFF8-E3A1D3E265C2}"/>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F34BAC49-EB27-40D2-8E06-7B9D6FBE541C}"/>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B351E51E-B20F-421D-A02E-21950C45B761}"/>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0B6ABC2C-9FC9-48E2-95FA-5305E5F57DF5}"/>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030508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CC0BC8AA-6DDD-4EB2-BB8F-B3183BF9A991}"/>
              </a:ext>
            </a:extLst>
          </p:cNvPr>
          <p:cNvSpPr>
            <a:spLocks noGrp="1"/>
          </p:cNvSpPr>
          <p:nvPr>
            <p:ph type="title" orient="vert"/>
          </p:nvPr>
        </p:nvSpPr>
        <p:spPr>
          <a:xfrm>
            <a:off x="8724900" y="365125"/>
            <a:ext cx="2628900" cy="5811838"/>
          </a:xfrm>
        </p:spPr>
        <p:txBody>
          <a:bodyPr vert="eaVert"/>
          <a:lstStyle/>
          <a:p>
            <a:r>
              <a:rPr lang="nl-NL"/>
              <a:t>Klik om stijl te bewerken</a:t>
            </a:r>
            <a:endParaRPr lang="nl-BE"/>
          </a:p>
        </p:txBody>
      </p:sp>
      <p:sp>
        <p:nvSpPr>
          <p:cNvPr id="3" name="Tijdelijke aanduiding voor verticale tekst 2">
            <a:extLst>
              <a:ext uri="{FF2B5EF4-FFF2-40B4-BE49-F238E27FC236}">
                <a16:creationId xmlns:a16="http://schemas.microsoft.com/office/drawing/2014/main" id="{4F27A3BC-0074-40F1-9ECB-D2DFFCFFE0CA}"/>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0BA4B068-B8E1-4BF2-84AB-727A512B332F}"/>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E4866A19-9D48-4A83-89D4-942D12A21044}"/>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11F4D0CD-8476-41EE-8385-50A2F8691139}"/>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1744880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609600" y="5875080"/>
            <a:ext cx="10972800" cy="692693"/>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extLst>
      <p:ext uri="{BB962C8B-B14F-4D97-AF65-F5344CB8AC3E}">
        <p14:creationId xmlns:p14="http://schemas.microsoft.com/office/powerpoint/2010/main" val="87507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22408-64A6-41C1-9739-89516D5B13B6}"/>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EDCBE8E2-6F36-401F-BDBE-94EA2A4AD164}"/>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837BA672-078B-458D-8EF0-B705AFF218EF}"/>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23B94843-2A7E-4A68-99A7-2C9B475A4488}"/>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7EB9D2BC-99C7-46F5-8F91-519380B10FAD}"/>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25633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CEB8C1-E2A6-422A-B5CE-B428434E46EA}"/>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8BDC539C-4E1E-4D4F-A25E-BF53B920C3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3203AACA-9F55-4859-9923-C3B47E6524F5}"/>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2A1B99CC-55FE-4794-8969-8A048452B4E3}"/>
              </a:ext>
            </a:extLst>
          </p:cNvPr>
          <p:cNvSpPr>
            <a:spLocks noGrp="1"/>
          </p:cNvSpPr>
          <p:nvPr>
            <p:ph type="ftr" sz="quarter" idx="11"/>
          </p:nvPr>
        </p:nvSpPr>
        <p:spPr/>
        <p:txBody>
          <a:bodyPr/>
          <a:lstStyle/>
          <a:p>
            <a:endParaRPr lang="nl-BE"/>
          </a:p>
        </p:txBody>
      </p:sp>
      <p:sp>
        <p:nvSpPr>
          <p:cNvPr id="6" name="Tijdelijke aanduiding voor dianummer 5">
            <a:extLst>
              <a:ext uri="{FF2B5EF4-FFF2-40B4-BE49-F238E27FC236}">
                <a16:creationId xmlns:a16="http://schemas.microsoft.com/office/drawing/2014/main" id="{3FDCAFF4-FA90-496B-A495-FEB920AAB171}"/>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409135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7EEC33-B960-4E57-A382-747BA27BBE63}"/>
              </a:ext>
            </a:extLst>
          </p:cNvPr>
          <p:cNvSpPr>
            <a:spLocks noGrp="1"/>
          </p:cNvSpPr>
          <p:nvPr>
            <p:ph type="title"/>
          </p:nvPr>
        </p:nvSpPr>
        <p:spPr/>
        <p:txBody>
          <a:body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5A23FF4B-250C-4D39-AA2D-9377D2CCA4F8}"/>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inhoud 3">
            <a:extLst>
              <a:ext uri="{FF2B5EF4-FFF2-40B4-BE49-F238E27FC236}">
                <a16:creationId xmlns:a16="http://schemas.microsoft.com/office/drawing/2014/main" id="{42152005-B32E-4ACD-84B2-1AF738FA8817}"/>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datum 4">
            <a:extLst>
              <a:ext uri="{FF2B5EF4-FFF2-40B4-BE49-F238E27FC236}">
                <a16:creationId xmlns:a16="http://schemas.microsoft.com/office/drawing/2014/main" id="{BD77A758-FB18-42F8-B194-6978E680931F}"/>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6" name="Tijdelijke aanduiding voor voettekst 5">
            <a:extLst>
              <a:ext uri="{FF2B5EF4-FFF2-40B4-BE49-F238E27FC236}">
                <a16:creationId xmlns:a16="http://schemas.microsoft.com/office/drawing/2014/main" id="{57DAF43A-DB11-410E-A7D8-8423C398927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51ADE1C8-E861-411E-93E2-3B363424F5C9}"/>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64755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7C4BD0-ACB0-44BD-8C83-38738219C428}"/>
              </a:ext>
            </a:extLst>
          </p:cNvPr>
          <p:cNvSpPr>
            <a:spLocks noGrp="1"/>
          </p:cNvSpPr>
          <p:nvPr>
            <p:ph type="title"/>
          </p:nvPr>
        </p:nvSpPr>
        <p:spPr>
          <a:xfrm>
            <a:off x="839788" y="365125"/>
            <a:ext cx="10515600" cy="1325563"/>
          </a:xfrm>
        </p:spPr>
        <p:txBody>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FC12D118-F8F0-4B56-A8A1-23E9245C30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5A2904B4-4652-448E-ACF7-88783C117A12}"/>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5" name="Tijdelijke aanduiding voor tekst 4">
            <a:extLst>
              <a:ext uri="{FF2B5EF4-FFF2-40B4-BE49-F238E27FC236}">
                <a16:creationId xmlns:a16="http://schemas.microsoft.com/office/drawing/2014/main" id="{FC13CA53-A3CC-4A69-A765-0DA32F76A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75B43D41-13E3-4765-A5A3-185F52C6B917}"/>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7" name="Tijdelijke aanduiding voor datum 6">
            <a:extLst>
              <a:ext uri="{FF2B5EF4-FFF2-40B4-BE49-F238E27FC236}">
                <a16:creationId xmlns:a16="http://schemas.microsoft.com/office/drawing/2014/main" id="{E494362F-3619-4898-A379-7F24269F3975}"/>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8" name="Tijdelijke aanduiding voor voettekst 7">
            <a:extLst>
              <a:ext uri="{FF2B5EF4-FFF2-40B4-BE49-F238E27FC236}">
                <a16:creationId xmlns:a16="http://schemas.microsoft.com/office/drawing/2014/main" id="{1018F3D9-ADD7-4994-A503-1DC9F3169C23}"/>
              </a:ext>
            </a:extLst>
          </p:cNvPr>
          <p:cNvSpPr>
            <a:spLocks noGrp="1"/>
          </p:cNvSpPr>
          <p:nvPr>
            <p:ph type="ftr" sz="quarter" idx="11"/>
          </p:nvPr>
        </p:nvSpPr>
        <p:spPr/>
        <p:txBody>
          <a:bodyPr/>
          <a:lstStyle/>
          <a:p>
            <a:endParaRPr lang="nl-BE"/>
          </a:p>
        </p:txBody>
      </p:sp>
      <p:sp>
        <p:nvSpPr>
          <p:cNvPr id="9" name="Tijdelijke aanduiding voor dianummer 8">
            <a:extLst>
              <a:ext uri="{FF2B5EF4-FFF2-40B4-BE49-F238E27FC236}">
                <a16:creationId xmlns:a16="http://schemas.microsoft.com/office/drawing/2014/main" id="{49B4FB9F-8BA9-44D9-8BD9-1477D35F69DC}"/>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2623885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E6C04B-DEF3-4342-9FF0-6841E449BB03}"/>
              </a:ext>
            </a:extLst>
          </p:cNvPr>
          <p:cNvSpPr>
            <a:spLocks noGrp="1"/>
          </p:cNvSpPr>
          <p:nvPr>
            <p:ph type="title"/>
          </p:nvPr>
        </p:nvSpPr>
        <p:spPr/>
        <p:txBody>
          <a:bodyPr/>
          <a:lstStyle/>
          <a:p>
            <a:r>
              <a:rPr lang="nl-NL"/>
              <a:t>Klik om stijl te bewerken</a:t>
            </a:r>
            <a:endParaRPr lang="nl-BE"/>
          </a:p>
        </p:txBody>
      </p:sp>
      <p:sp>
        <p:nvSpPr>
          <p:cNvPr id="3" name="Tijdelijke aanduiding voor datum 2">
            <a:extLst>
              <a:ext uri="{FF2B5EF4-FFF2-40B4-BE49-F238E27FC236}">
                <a16:creationId xmlns:a16="http://schemas.microsoft.com/office/drawing/2014/main" id="{B5FEA31B-2FA8-419E-995B-4B6A10CD2625}"/>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4" name="Tijdelijke aanduiding voor voettekst 3">
            <a:extLst>
              <a:ext uri="{FF2B5EF4-FFF2-40B4-BE49-F238E27FC236}">
                <a16:creationId xmlns:a16="http://schemas.microsoft.com/office/drawing/2014/main" id="{66F42314-1C38-479C-94FC-2A9F0B0D75D8}"/>
              </a:ext>
            </a:extLst>
          </p:cNvPr>
          <p:cNvSpPr>
            <a:spLocks noGrp="1"/>
          </p:cNvSpPr>
          <p:nvPr>
            <p:ph type="ftr" sz="quarter" idx="11"/>
          </p:nvPr>
        </p:nvSpPr>
        <p:spPr/>
        <p:txBody>
          <a:bodyPr/>
          <a:lstStyle/>
          <a:p>
            <a:endParaRPr lang="nl-BE"/>
          </a:p>
        </p:txBody>
      </p:sp>
      <p:sp>
        <p:nvSpPr>
          <p:cNvPr id="5" name="Tijdelijke aanduiding voor dianummer 4">
            <a:extLst>
              <a:ext uri="{FF2B5EF4-FFF2-40B4-BE49-F238E27FC236}">
                <a16:creationId xmlns:a16="http://schemas.microsoft.com/office/drawing/2014/main" id="{6EB03299-D974-417E-88B1-683D22744993}"/>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297267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6B48326C-3430-4332-BB10-22FE13C140A7}"/>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3" name="Tijdelijke aanduiding voor voettekst 2">
            <a:extLst>
              <a:ext uri="{FF2B5EF4-FFF2-40B4-BE49-F238E27FC236}">
                <a16:creationId xmlns:a16="http://schemas.microsoft.com/office/drawing/2014/main" id="{A2FF159E-146C-4E91-B809-600DFB967FA8}"/>
              </a:ext>
            </a:extLst>
          </p:cNvPr>
          <p:cNvSpPr>
            <a:spLocks noGrp="1"/>
          </p:cNvSpPr>
          <p:nvPr>
            <p:ph type="ftr" sz="quarter" idx="11"/>
          </p:nvPr>
        </p:nvSpPr>
        <p:spPr/>
        <p:txBody>
          <a:bodyPr/>
          <a:lstStyle/>
          <a:p>
            <a:endParaRPr lang="nl-BE"/>
          </a:p>
        </p:txBody>
      </p:sp>
      <p:sp>
        <p:nvSpPr>
          <p:cNvPr id="4" name="Tijdelijke aanduiding voor dianummer 3">
            <a:extLst>
              <a:ext uri="{FF2B5EF4-FFF2-40B4-BE49-F238E27FC236}">
                <a16:creationId xmlns:a16="http://schemas.microsoft.com/office/drawing/2014/main" id="{07FB057C-08BE-47C5-94A6-1D592C54135E}"/>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820477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7F63E7-6EAC-4704-B3CC-0F866A4205B1}"/>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inhoud 2">
            <a:extLst>
              <a:ext uri="{FF2B5EF4-FFF2-40B4-BE49-F238E27FC236}">
                <a16:creationId xmlns:a16="http://schemas.microsoft.com/office/drawing/2014/main" id="{03A3DD07-312A-4E15-AF45-F4D03B6609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tekst 3">
            <a:extLst>
              <a:ext uri="{FF2B5EF4-FFF2-40B4-BE49-F238E27FC236}">
                <a16:creationId xmlns:a16="http://schemas.microsoft.com/office/drawing/2014/main" id="{FA6A5A8D-A8DA-4084-9AB6-68C57D87D7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B376BEB2-CBED-441B-AB05-1EEC2971CB8E}"/>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6" name="Tijdelijke aanduiding voor voettekst 5">
            <a:extLst>
              <a:ext uri="{FF2B5EF4-FFF2-40B4-BE49-F238E27FC236}">
                <a16:creationId xmlns:a16="http://schemas.microsoft.com/office/drawing/2014/main" id="{44DF3C4E-187F-4E4B-901D-66CBCA0A5F7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2323E82F-131F-4E18-A908-B08B80F63FA1}"/>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3386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5B60E7-3956-498B-9628-20E6991FB43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nl-BE"/>
          </a:p>
        </p:txBody>
      </p:sp>
      <p:sp>
        <p:nvSpPr>
          <p:cNvPr id="3" name="Tijdelijke aanduiding voor afbeelding 2">
            <a:extLst>
              <a:ext uri="{FF2B5EF4-FFF2-40B4-BE49-F238E27FC236}">
                <a16:creationId xmlns:a16="http://schemas.microsoft.com/office/drawing/2014/main" id="{7256E27F-0C07-4AC2-B3DD-B6619EC9E2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a:extLst>
              <a:ext uri="{FF2B5EF4-FFF2-40B4-BE49-F238E27FC236}">
                <a16:creationId xmlns:a16="http://schemas.microsoft.com/office/drawing/2014/main" id="{C18CAB1C-A424-48EF-B51B-4D535727C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E8D5606-E454-4034-B1DF-5B8F4DCC6605}"/>
              </a:ext>
            </a:extLst>
          </p:cNvPr>
          <p:cNvSpPr>
            <a:spLocks noGrp="1"/>
          </p:cNvSpPr>
          <p:nvPr>
            <p:ph type="dt" sz="half" idx="10"/>
          </p:nvPr>
        </p:nvSpPr>
        <p:spPr/>
        <p:txBody>
          <a:bodyPr/>
          <a:lstStyle/>
          <a:p>
            <a:fld id="{8C6F9544-052B-4366-B51D-57ABCD4CA537}" type="datetimeFigureOut">
              <a:rPr lang="nl-BE" smtClean="0"/>
              <a:t>2021-06-17</a:t>
            </a:fld>
            <a:endParaRPr lang="nl-BE"/>
          </a:p>
        </p:txBody>
      </p:sp>
      <p:sp>
        <p:nvSpPr>
          <p:cNvPr id="6" name="Tijdelijke aanduiding voor voettekst 5">
            <a:extLst>
              <a:ext uri="{FF2B5EF4-FFF2-40B4-BE49-F238E27FC236}">
                <a16:creationId xmlns:a16="http://schemas.microsoft.com/office/drawing/2014/main" id="{9ED0E281-7C18-48DA-984D-CF945D69DD31}"/>
              </a:ext>
            </a:extLst>
          </p:cNvPr>
          <p:cNvSpPr>
            <a:spLocks noGrp="1"/>
          </p:cNvSpPr>
          <p:nvPr>
            <p:ph type="ftr" sz="quarter" idx="11"/>
          </p:nvPr>
        </p:nvSpPr>
        <p:spPr/>
        <p:txBody>
          <a:bodyPr/>
          <a:lstStyle/>
          <a:p>
            <a:endParaRPr lang="nl-BE"/>
          </a:p>
        </p:txBody>
      </p:sp>
      <p:sp>
        <p:nvSpPr>
          <p:cNvPr id="7" name="Tijdelijke aanduiding voor dianummer 6">
            <a:extLst>
              <a:ext uri="{FF2B5EF4-FFF2-40B4-BE49-F238E27FC236}">
                <a16:creationId xmlns:a16="http://schemas.microsoft.com/office/drawing/2014/main" id="{9E81080C-3CD1-4C9F-842A-9BC6EB817843}"/>
              </a:ext>
            </a:extLst>
          </p:cNvPr>
          <p:cNvSpPr>
            <a:spLocks noGrp="1"/>
          </p:cNvSpPr>
          <p:nvPr>
            <p:ph type="sldNum" sz="quarter" idx="12"/>
          </p:nvPr>
        </p:nvSpPr>
        <p:spPr/>
        <p:txBody>
          <a:bodyPr/>
          <a:lstStyle/>
          <a:p>
            <a:fld id="{5201D370-E9D6-4321-9663-B779CAFB60FE}" type="slidenum">
              <a:rPr lang="nl-BE" smtClean="0"/>
              <a:t>‹nr.›</a:t>
            </a:fld>
            <a:endParaRPr lang="nl-BE"/>
          </a:p>
        </p:txBody>
      </p:sp>
    </p:spTree>
    <p:extLst>
      <p:ext uri="{BB962C8B-B14F-4D97-AF65-F5344CB8AC3E}">
        <p14:creationId xmlns:p14="http://schemas.microsoft.com/office/powerpoint/2010/main" val="3019830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A9D1E1AE-C5F0-407E-95C1-394B7528C0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2C875807-2AED-466D-A472-E82DAFE339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BE"/>
          </a:p>
        </p:txBody>
      </p:sp>
      <p:sp>
        <p:nvSpPr>
          <p:cNvPr id="4" name="Tijdelijke aanduiding voor datum 3">
            <a:extLst>
              <a:ext uri="{FF2B5EF4-FFF2-40B4-BE49-F238E27FC236}">
                <a16:creationId xmlns:a16="http://schemas.microsoft.com/office/drawing/2014/main" id="{BA66F983-D57F-439E-B43F-7F4DE2B238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6F9544-052B-4366-B51D-57ABCD4CA537}" type="datetimeFigureOut">
              <a:rPr lang="nl-BE" smtClean="0"/>
              <a:t>2021-06-17</a:t>
            </a:fld>
            <a:endParaRPr lang="nl-BE"/>
          </a:p>
        </p:txBody>
      </p:sp>
      <p:sp>
        <p:nvSpPr>
          <p:cNvPr id="5" name="Tijdelijke aanduiding voor voettekst 4">
            <a:extLst>
              <a:ext uri="{FF2B5EF4-FFF2-40B4-BE49-F238E27FC236}">
                <a16:creationId xmlns:a16="http://schemas.microsoft.com/office/drawing/2014/main" id="{2C1A60A7-DDAB-425E-AB0E-00D4B26FE3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a:extLst>
              <a:ext uri="{FF2B5EF4-FFF2-40B4-BE49-F238E27FC236}">
                <a16:creationId xmlns:a16="http://schemas.microsoft.com/office/drawing/2014/main" id="{FD13D3B8-F2E2-4FED-936F-E106381246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1D370-E9D6-4321-9663-B779CAFB60FE}" type="slidenum">
              <a:rPr lang="nl-BE" smtClean="0"/>
              <a:t>‹nr.›</a:t>
            </a:fld>
            <a:endParaRPr lang="nl-BE"/>
          </a:p>
        </p:txBody>
      </p:sp>
    </p:spTree>
    <p:extLst>
      <p:ext uri="{BB962C8B-B14F-4D97-AF65-F5344CB8AC3E}">
        <p14:creationId xmlns:p14="http://schemas.microsoft.com/office/powerpoint/2010/main" val="2330962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111176-E209-451C-A6EC-757968204F58}"/>
              </a:ext>
            </a:extLst>
          </p:cNvPr>
          <p:cNvSpPr>
            <a:spLocks noGrp="1"/>
          </p:cNvSpPr>
          <p:nvPr>
            <p:ph type="title"/>
          </p:nvPr>
        </p:nvSpPr>
        <p:spPr>
          <a:xfrm>
            <a:off x="997857" y="2766218"/>
            <a:ext cx="10515600" cy="1325563"/>
          </a:xfrm>
        </p:spPr>
        <p:txBody>
          <a:bodyPr/>
          <a:lstStyle/>
          <a:p>
            <a:r>
              <a:rPr lang="nl-BE" dirty="0" err="1"/>
              <a:t>OpenStreetMap</a:t>
            </a:r>
            <a:r>
              <a:rPr lang="nl-BE" dirty="0"/>
              <a:t> </a:t>
            </a:r>
            <a:r>
              <a:rPr lang="nl-BE" dirty="0" err="1"/>
              <a:t>for</a:t>
            </a:r>
            <a:r>
              <a:rPr lang="nl-BE" dirty="0"/>
              <a:t> Slow </a:t>
            </a:r>
            <a:r>
              <a:rPr lang="nl-BE" dirty="0" err="1"/>
              <a:t>Travellers</a:t>
            </a:r>
            <a:endParaRPr lang="nl-BE" dirty="0"/>
          </a:p>
        </p:txBody>
      </p:sp>
    </p:spTree>
    <p:extLst>
      <p:ext uri="{BB962C8B-B14F-4D97-AF65-F5344CB8AC3E}">
        <p14:creationId xmlns:p14="http://schemas.microsoft.com/office/powerpoint/2010/main" val="215145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442" y="1"/>
            <a:ext cx="6641927" cy="6856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90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1884040" y="1196752"/>
            <a:ext cx="8388424" cy="3046988"/>
          </a:xfrm>
          <a:prstGeom prst="rect">
            <a:avLst/>
          </a:prstGeom>
          <a:noFill/>
        </p:spPr>
        <p:txBody>
          <a:bodyPr wrap="square" rtlCol="0">
            <a:spAutoFit/>
          </a:bodyPr>
          <a:lstStyle/>
          <a:p>
            <a:pPr algn="ctr"/>
            <a:r>
              <a:rPr lang="nl-BE" sz="6000" dirty="0"/>
              <a:t>How </a:t>
            </a:r>
            <a:r>
              <a:rPr lang="nl-BE" sz="6000" dirty="0" err="1"/>
              <a:t>could</a:t>
            </a:r>
            <a:r>
              <a:rPr lang="nl-BE" sz="6000" dirty="0"/>
              <a:t> </a:t>
            </a:r>
            <a:r>
              <a:rPr lang="nl-BE" sz="6000" dirty="0" err="1"/>
              <a:t>this</a:t>
            </a:r>
            <a:r>
              <a:rPr lang="nl-BE" sz="6000" dirty="0"/>
              <a:t> ever </a:t>
            </a:r>
            <a:r>
              <a:rPr lang="nl-BE" sz="6000" dirty="0" err="1"/>
              <a:t>work</a:t>
            </a:r>
            <a:r>
              <a:rPr lang="nl-BE" sz="6000" dirty="0"/>
              <a:t>?</a:t>
            </a:r>
          </a:p>
          <a:p>
            <a:pPr algn="ctr"/>
            <a:endParaRPr lang="nl-BE" dirty="0"/>
          </a:p>
          <a:p>
            <a:pPr algn="ctr"/>
            <a:endParaRPr lang="nl-BE" dirty="0"/>
          </a:p>
          <a:p>
            <a:pPr algn="ctr"/>
            <a:r>
              <a:rPr lang="nl-BE" sz="4800" i="1" dirty="0"/>
              <a:t>Just </a:t>
            </a:r>
            <a:r>
              <a:rPr lang="nl-BE" sz="4800" i="1" dirty="0" err="1"/>
              <a:t>you</a:t>
            </a:r>
            <a:r>
              <a:rPr lang="nl-BE" sz="4800" i="1" dirty="0"/>
              <a:t>, </a:t>
            </a:r>
            <a:r>
              <a:rPr lang="nl-BE" sz="4800" i="1" dirty="0" err="1"/>
              <a:t>mapping</a:t>
            </a:r>
            <a:r>
              <a:rPr lang="nl-BE" sz="4800" i="1" dirty="0"/>
              <a:t> </a:t>
            </a:r>
            <a:r>
              <a:rPr lang="nl-BE" sz="4800" i="1" dirty="0" err="1"/>
              <a:t>what</a:t>
            </a:r>
            <a:r>
              <a:rPr lang="nl-BE" sz="4800" i="1" dirty="0"/>
              <a:t> </a:t>
            </a:r>
            <a:r>
              <a:rPr lang="nl-BE" sz="4800" i="1" dirty="0" err="1"/>
              <a:t>you</a:t>
            </a:r>
            <a:r>
              <a:rPr lang="nl-BE" sz="4800" i="1" dirty="0"/>
              <a:t> </a:t>
            </a:r>
            <a:r>
              <a:rPr lang="nl-BE" sz="4800" i="1" dirty="0" err="1"/>
              <a:t>know</a:t>
            </a:r>
            <a:endParaRPr lang="nl-BE" sz="4800" i="1" dirty="0"/>
          </a:p>
        </p:txBody>
      </p:sp>
    </p:spTree>
    <p:extLst>
      <p:ext uri="{BB962C8B-B14F-4D97-AF65-F5344CB8AC3E}">
        <p14:creationId xmlns:p14="http://schemas.microsoft.com/office/powerpoint/2010/main" val="3463088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1775520" y="188640"/>
            <a:ext cx="8055218" cy="923330"/>
          </a:xfrm>
          <a:prstGeom prst="rect">
            <a:avLst/>
          </a:prstGeom>
          <a:noFill/>
        </p:spPr>
        <p:txBody>
          <a:bodyPr wrap="none" rtlCol="0">
            <a:spAutoFit/>
          </a:bodyPr>
          <a:lstStyle/>
          <a:p>
            <a:r>
              <a:rPr lang="nl-BE" sz="5400" dirty="0"/>
              <a:t>A </a:t>
            </a:r>
            <a:r>
              <a:rPr lang="nl-BE" sz="5400" dirty="0" err="1"/>
              <a:t>handcrafted</a:t>
            </a:r>
            <a:r>
              <a:rPr lang="nl-BE" sz="5400" dirty="0"/>
              <a:t> </a:t>
            </a:r>
            <a:r>
              <a:rPr lang="nl-BE" sz="5400" dirty="0" err="1"/>
              <a:t>evolving</a:t>
            </a:r>
            <a:r>
              <a:rPr lang="nl-BE" sz="5400" dirty="0"/>
              <a:t> map</a:t>
            </a:r>
          </a:p>
        </p:txBody>
      </p:sp>
      <p:pic>
        <p:nvPicPr>
          <p:cNvPr id="5" name="Afbeelding 4">
            <a:extLst>
              <a:ext uri="{FF2B5EF4-FFF2-40B4-BE49-F238E27FC236}">
                <a16:creationId xmlns:a16="http://schemas.microsoft.com/office/drawing/2014/main" id="{5620CEAF-898C-4A57-96D4-898B66F706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88356"/>
            <a:ext cx="12192000" cy="5441758"/>
          </a:xfrm>
          <a:prstGeom prst="rect">
            <a:avLst/>
          </a:prstGeom>
        </p:spPr>
      </p:pic>
    </p:spTree>
    <p:extLst>
      <p:ext uri="{BB962C8B-B14F-4D97-AF65-F5344CB8AC3E}">
        <p14:creationId xmlns:p14="http://schemas.microsoft.com/office/powerpoint/2010/main" val="1508486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3989" y="914400"/>
            <a:ext cx="68024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809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80" y="1"/>
            <a:ext cx="5616624" cy="685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4827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png;base64,iVBORw0KGgoAAAANSUhEUgAAASwAAABkCAYAAAA8AQ3AAAAC9ElEQVR4Xu3UAQkAAAwCwdm/9HI83BLIOdw5AgQIRAQWySkmAQIEzmB5Ag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PGZAAGU3BBs5AAAAAElFTkSuQmCC"/>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3" name="AutoShape 4" descr="data:image/png;base64,iVBORw0KGgoAAAANSUhEUgAAASwAAABkCAYAAAA8AQ3AAAAC9ElEQVR4Xu3UAQkAAAwCwdm/9HI83BLIOdw5AgQIRAQWySkmAQIEzmB5Ag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PGZAAGU3BBs5AAAAAElFTkSuQmCC"/>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9816" y="144462"/>
            <a:ext cx="31051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230" y="1673158"/>
            <a:ext cx="9128770" cy="518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5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product.itoworld.com/product/osm/map_image?style=users&amp;area=7083:6&amp;sort=way-"/>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3" name="AutoShape 4" descr="http://product.itoworld.com/product/osm/map_image?style=users&amp;area=7083:6&amp;sort=way-"/>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2710"/>
            <a:ext cx="9143999" cy="688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253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466DFD-341F-428B-8AB0-0B2D236F6611}"/>
              </a:ext>
            </a:extLst>
          </p:cNvPr>
          <p:cNvSpPr>
            <a:spLocks noGrp="1"/>
          </p:cNvSpPr>
          <p:nvPr>
            <p:ph type="ctrTitle"/>
          </p:nvPr>
        </p:nvSpPr>
        <p:spPr/>
        <p:txBody>
          <a:bodyPr/>
          <a:lstStyle/>
          <a:p>
            <a:endParaRPr lang="nl-BE"/>
          </a:p>
        </p:txBody>
      </p:sp>
      <p:sp>
        <p:nvSpPr>
          <p:cNvPr id="3" name="Ondertitel 2">
            <a:extLst>
              <a:ext uri="{FF2B5EF4-FFF2-40B4-BE49-F238E27FC236}">
                <a16:creationId xmlns:a16="http://schemas.microsoft.com/office/drawing/2014/main" id="{EC19CA2A-CC3B-47B8-8F54-1A01F3F8D61C}"/>
              </a:ext>
            </a:extLst>
          </p:cNvPr>
          <p:cNvSpPr>
            <a:spLocks noGrp="1"/>
          </p:cNvSpPr>
          <p:nvPr>
            <p:ph type="subTitle" idx="1"/>
          </p:nvPr>
        </p:nvSpPr>
        <p:spPr/>
        <p:txBody>
          <a:bodyPr/>
          <a:lstStyle/>
          <a:p>
            <a:endParaRPr lang="nl-BE"/>
          </a:p>
        </p:txBody>
      </p:sp>
      <p:pic>
        <p:nvPicPr>
          <p:cNvPr id="5" name="Afbeelding 4" descr="Afbeelding met tekst, persoon, buiten, gras&#10;&#10;Automatisch gegenereerde beschrijving">
            <a:extLst>
              <a:ext uri="{FF2B5EF4-FFF2-40B4-BE49-F238E27FC236}">
                <a16:creationId xmlns:a16="http://schemas.microsoft.com/office/drawing/2014/main" id="{34F0753C-2534-4F12-A2E0-727C7E123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42612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A6A8F4-5411-48C6-BDB5-65BD4B419447}"/>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E515C089-DD5D-4E92-B324-CE8B1C9D0667}"/>
              </a:ext>
            </a:extLst>
          </p:cNvPr>
          <p:cNvSpPr>
            <a:spLocks noGrp="1"/>
          </p:cNvSpPr>
          <p:nvPr>
            <p:ph idx="1"/>
          </p:nvPr>
        </p:nvSpPr>
        <p:spPr/>
        <p:txBody>
          <a:bodyPr/>
          <a:lstStyle/>
          <a:p>
            <a:endParaRPr lang="nl-BE" dirty="0"/>
          </a:p>
        </p:txBody>
      </p:sp>
      <p:pic>
        <p:nvPicPr>
          <p:cNvPr id="4" name="Afbeelding 3">
            <a:extLst>
              <a:ext uri="{FF2B5EF4-FFF2-40B4-BE49-F238E27FC236}">
                <a16:creationId xmlns:a16="http://schemas.microsoft.com/office/drawing/2014/main" id="{D94A7A61-46CA-464E-84CB-1688B324A5C2}"/>
              </a:ext>
            </a:extLst>
          </p:cNvPr>
          <p:cNvPicPr>
            <a:picLocks noChangeAspect="1"/>
          </p:cNvPicPr>
          <p:nvPr/>
        </p:nvPicPr>
        <p:blipFill>
          <a:blip r:embed="rId2"/>
          <a:stretch>
            <a:fillRect/>
          </a:stretch>
        </p:blipFill>
        <p:spPr>
          <a:xfrm>
            <a:off x="981075" y="119062"/>
            <a:ext cx="10229850" cy="6619875"/>
          </a:xfrm>
          <a:prstGeom prst="rect">
            <a:avLst/>
          </a:prstGeom>
        </p:spPr>
      </p:pic>
    </p:spTree>
    <p:extLst>
      <p:ext uri="{BB962C8B-B14F-4D97-AF65-F5344CB8AC3E}">
        <p14:creationId xmlns:p14="http://schemas.microsoft.com/office/powerpoint/2010/main" val="168944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9C19EF6A-D47A-4DE5-AF4F-4D005712301A}"/>
              </a:ext>
            </a:extLst>
          </p:cNvPr>
          <p:cNvPicPr>
            <a:picLocks noChangeAspect="1"/>
          </p:cNvPicPr>
          <p:nvPr/>
        </p:nvPicPr>
        <p:blipFill>
          <a:blip r:embed="rId2"/>
          <a:stretch>
            <a:fillRect/>
          </a:stretch>
        </p:blipFill>
        <p:spPr>
          <a:xfrm>
            <a:off x="1455180" y="0"/>
            <a:ext cx="9281639" cy="6858000"/>
          </a:xfrm>
          <a:prstGeom prst="rect">
            <a:avLst/>
          </a:prstGeom>
        </p:spPr>
      </p:pic>
    </p:spTree>
    <p:extLst>
      <p:ext uri="{BB962C8B-B14F-4D97-AF65-F5344CB8AC3E}">
        <p14:creationId xmlns:p14="http://schemas.microsoft.com/office/powerpoint/2010/main" val="275854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B6451B5-0805-49CB-A300-3A396D130E36}"/>
              </a:ext>
            </a:extLst>
          </p:cNvPr>
          <p:cNvPicPr>
            <a:picLocks noChangeAspect="1"/>
          </p:cNvPicPr>
          <p:nvPr/>
        </p:nvPicPr>
        <p:blipFill>
          <a:blip r:embed="rId3"/>
          <a:stretch>
            <a:fillRect/>
          </a:stretch>
        </p:blipFill>
        <p:spPr>
          <a:xfrm>
            <a:off x="-1" y="0"/>
            <a:ext cx="12279587" cy="6858000"/>
          </a:xfrm>
          <a:prstGeom prst="rect">
            <a:avLst/>
          </a:prstGeom>
        </p:spPr>
      </p:pic>
    </p:spTree>
    <p:extLst>
      <p:ext uri="{BB962C8B-B14F-4D97-AF65-F5344CB8AC3E}">
        <p14:creationId xmlns:p14="http://schemas.microsoft.com/office/powerpoint/2010/main" val="767289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B36D08-D2C7-4DF4-8105-7C095D5B5B0D}"/>
              </a:ext>
            </a:extLst>
          </p:cNvPr>
          <p:cNvSpPr>
            <a:spLocks noGrp="1"/>
          </p:cNvSpPr>
          <p:nvPr>
            <p:ph type="title"/>
          </p:nvPr>
        </p:nvSpPr>
        <p:spPr>
          <a:xfrm>
            <a:off x="2763157" y="336096"/>
            <a:ext cx="6549571" cy="1325563"/>
          </a:xfrm>
        </p:spPr>
        <p:txBody>
          <a:bodyPr/>
          <a:lstStyle/>
          <a:p>
            <a:r>
              <a:rPr lang="nl-BE" dirty="0" err="1"/>
              <a:t>What</a:t>
            </a:r>
            <a:r>
              <a:rPr lang="nl-BE" dirty="0"/>
              <a:t> </a:t>
            </a:r>
            <a:r>
              <a:rPr lang="nl-BE" dirty="0" err="1"/>
              <a:t>it</a:t>
            </a:r>
            <a:r>
              <a:rPr lang="nl-BE" dirty="0"/>
              <a:t> is </a:t>
            </a:r>
            <a:r>
              <a:rPr lang="nl-BE" dirty="0" err="1"/>
              <a:t>and</a:t>
            </a:r>
            <a:r>
              <a:rPr lang="nl-BE" dirty="0"/>
              <a:t> </a:t>
            </a:r>
            <a:r>
              <a:rPr lang="nl-BE" dirty="0" err="1"/>
              <a:t>what</a:t>
            </a:r>
            <a:r>
              <a:rPr lang="nl-BE" dirty="0"/>
              <a:t> </a:t>
            </a:r>
            <a:r>
              <a:rPr lang="nl-BE" dirty="0" err="1"/>
              <a:t>it</a:t>
            </a:r>
            <a:r>
              <a:rPr lang="nl-BE" dirty="0"/>
              <a:t> </a:t>
            </a:r>
            <a:r>
              <a:rPr lang="nl-BE" dirty="0" err="1"/>
              <a:t>isn’t</a:t>
            </a:r>
            <a:endParaRPr lang="nl-BE" dirty="0"/>
          </a:p>
        </p:txBody>
      </p:sp>
      <p:sp>
        <p:nvSpPr>
          <p:cNvPr id="3" name="Tijdelijke aanduiding voor inhoud 2">
            <a:extLst>
              <a:ext uri="{FF2B5EF4-FFF2-40B4-BE49-F238E27FC236}">
                <a16:creationId xmlns:a16="http://schemas.microsoft.com/office/drawing/2014/main" id="{FB151A4A-74D6-4208-A9F3-C1B75F8C8D8C}"/>
              </a:ext>
            </a:extLst>
          </p:cNvPr>
          <p:cNvSpPr>
            <a:spLocks noGrp="1"/>
          </p:cNvSpPr>
          <p:nvPr>
            <p:ph idx="1"/>
          </p:nvPr>
        </p:nvSpPr>
        <p:spPr>
          <a:xfrm>
            <a:off x="112485" y="4180114"/>
            <a:ext cx="6752771" cy="2677886"/>
          </a:xfrm>
        </p:spPr>
        <p:txBody>
          <a:bodyPr/>
          <a:lstStyle/>
          <a:p>
            <a:r>
              <a:rPr lang="nl-BE" b="1" dirty="0" err="1"/>
              <a:t>Freedom</a:t>
            </a:r>
            <a:r>
              <a:rPr lang="nl-BE" b="1" dirty="0"/>
              <a:t> </a:t>
            </a:r>
            <a:r>
              <a:rPr lang="nl-BE" b="1" dirty="0" err="1"/>
              <a:t>to</a:t>
            </a:r>
            <a:r>
              <a:rPr lang="nl-BE" b="1" dirty="0"/>
              <a:t> </a:t>
            </a:r>
            <a:r>
              <a:rPr lang="nl-BE" b="1" i="1" dirty="0" err="1"/>
              <a:t>add</a:t>
            </a:r>
            <a:r>
              <a:rPr lang="nl-BE" b="1" dirty="0"/>
              <a:t> data</a:t>
            </a:r>
          </a:p>
          <a:p>
            <a:pPr marL="0" indent="0">
              <a:buNone/>
            </a:pPr>
            <a:r>
              <a:rPr lang="en-US" dirty="0"/>
              <a:t>● As long as it is </a:t>
            </a:r>
            <a:r>
              <a:rPr lang="en-US" i="1" dirty="0"/>
              <a:t>verifiable on the ground</a:t>
            </a:r>
          </a:p>
          <a:p>
            <a:pPr marL="0" indent="0">
              <a:buNone/>
            </a:pPr>
            <a:r>
              <a:rPr lang="en-US" dirty="0"/>
              <a:t>● As long as it is </a:t>
            </a:r>
            <a:r>
              <a:rPr lang="en-US" i="1" dirty="0"/>
              <a:t>somewhat permanent</a:t>
            </a:r>
          </a:p>
          <a:p>
            <a:pPr marL="0" indent="0">
              <a:buNone/>
            </a:pPr>
            <a:r>
              <a:rPr lang="en-US" dirty="0"/>
              <a:t>● As long as no </a:t>
            </a:r>
            <a:r>
              <a:rPr lang="en-US" i="1" dirty="0"/>
              <a:t>copyright </a:t>
            </a:r>
            <a:r>
              <a:rPr lang="en-US" dirty="0"/>
              <a:t>is infringed</a:t>
            </a:r>
            <a:endParaRPr lang="nl-BE" dirty="0"/>
          </a:p>
        </p:txBody>
      </p:sp>
      <p:sp>
        <p:nvSpPr>
          <p:cNvPr id="4" name="Tijdelijke aanduiding voor inhoud 2">
            <a:extLst>
              <a:ext uri="{FF2B5EF4-FFF2-40B4-BE49-F238E27FC236}">
                <a16:creationId xmlns:a16="http://schemas.microsoft.com/office/drawing/2014/main" id="{C8CBD7CC-79A0-416D-AD01-0C08A3B341E5}"/>
              </a:ext>
            </a:extLst>
          </p:cNvPr>
          <p:cNvSpPr txBox="1">
            <a:spLocks/>
          </p:cNvSpPr>
          <p:nvPr/>
        </p:nvSpPr>
        <p:spPr>
          <a:xfrm>
            <a:off x="5312229" y="1661659"/>
            <a:ext cx="6879771" cy="32711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BE" b="1" dirty="0" err="1"/>
              <a:t>Freedom</a:t>
            </a:r>
            <a:r>
              <a:rPr lang="nl-BE" b="1" dirty="0"/>
              <a:t> </a:t>
            </a:r>
            <a:r>
              <a:rPr lang="nl-BE" b="1" dirty="0" err="1"/>
              <a:t>to</a:t>
            </a:r>
            <a:r>
              <a:rPr lang="nl-BE" b="1" dirty="0"/>
              <a:t> </a:t>
            </a:r>
            <a:r>
              <a:rPr lang="nl-BE" b="1" i="1" dirty="0" err="1"/>
              <a:t>use</a:t>
            </a:r>
            <a:r>
              <a:rPr lang="nl-BE" b="1" dirty="0"/>
              <a:t> data</a:t>
            </a:r>
          </a:p>
          <a:p>
            <a:pPr marL="0" indent="0">
              <a:buFont typeface="Arial" panose="020B0604020202020204" pitchFamily="34" charset="0"/>
              <a:buNone/>
            </a:pPr>
            <a:r>
              <a:rPr lang="en-US" dirty="0"/>
              <a:t>● As long as you </a:t>
            </a:r>
            <a:r>
              <a:rPr lang="en-US" i="1" dirty="0"/>
              <a:t>attribute</a:t>
            </a:r>
          </a:p>
          <a:p>
            <a:pPr marL="0" indent="0">
              <a:buFont typeface="Arial" panose="020B0604020202020204" pitchFamily="34" charset="0"/>
              <a:buNone/>
            </a:pPr>
            <a:r>
              <a:rPr lang="en-US" dirty="0"/>
              <a:t>● As long as you </a:t>
            </a:r>
            <a:r>
              <a:rPr lang="en-US" i="1" dirty="0"/>
              <a:t>give back improvements</a:t>
            </a:r>
          </a:p>
          <a:p>
            <a:pPr marL="0" indent="0">
              <a:buFont typeface="Arial" panose="020B0604020202020204" pitchFamily="34" charset="0"/>
              <a:buNone/>
            </a:pPr>
            <a:r>
              <a:rPr lang="en-US" dirty="0"/>
              <a:t>● As long as you </a:t>
            </a:r>
            <a:r>
              <a:rPr lang="en-US" i="1" dirty="0"/>
              <a:t>don’t kill community servers</a:t>
            </a:r>
            <a:endParaRPr lang="nl-BE" i="1" dirty="0"/>
          </a:p>
        </p:txBody>
      </p:sp>
    </p:spTree>
    <p:extLst>
      <p:ext uri="{BB962C8B-B14F-4D97-AF65-F5344CB8AC3E}">
        <p14:creationId xmlns:p14="http://schemas.microsoft.com/office/powerpoint/2010/main" val="1905161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8B2881-7DCE-4A77-B5D4-C3256F7ACD4E}"/>
              </a:ext>
            </a:extLst>
          </p:cNvPr>
          <p:cNvSpPr>
            <a:spLocks noGrp="1"/>
          </p:cNvSpPr>
          <p:nvPr>
            <p:ph type="title"/>
          </p:nvPr>
        </p:nvSpPr>
        <p:spPr>
          <a:xfrm>
            <a:off x="2699658" y="2452915"/>
            <a:ext cx="7710714" cy="1458459"/>
          </a:xfrm>
        </p:spPr>
        <p:txBody>
          <a:bodyPr/>
          <a:lstStyle/>
          <a:p>
            <a:r>
              <a:rPr lang="nl-BE" dirty="0"/>
              <a:t>Hands on – </a:t>
            </a:r>
            <a:r>
              <a:rPr lang="nl-BE" dirty="0" err="1"/>
              <a:t>the</a:t>
            </a:r>
            <a:r>
              <a:rPr lang="nl-BE" dirty="0"/>
              <a:t> web editor</a:t>
            </a:r>
          </a:p>
        </p:txBody>
      </p:sp>
    </p:spTree>
    <p:extLst>
      <p:ext uri="{BB962C8B-B14F-4D97-AF65-F5344CB8AC3E}">
        <p14:creationId xmlns:p14="http://schemas.microsoft.com/office/powerpoint/2010/main" val="3473331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8B2881-7DCE-4A77-B5D4-C3256F7ACD4E}"/>
              </a:ext>
            </a:extLst>
          </p:cNvPr>
          <p:cNvSpPr>
            <a:spLocks noGrp="1"/>
          </p:cNvSpPr>
          <p:nvPr>
            <p:ph type="title"/>
          </p:nvPr>
        </p:nvSpPr>
        <p:spPr>
          <a:xfrm>
            <a:off x="2699658" y="2452915"/>
            <a:ext cx="7710714" cy="1458459"/>
          </a:xfrm>
        </p:spPr>
        <p:txBody>
          <a:bodyPr/>
          <a:lstStyle/>
          <a:p>
            <a:r>
              <a:rPr lang="nl-BE" dirty="0"/>
              <a:t>Hands on – setting up </a:t>
            </a:r>
            <a:r>
              <a:rPr lang="nl-BE" dirty="0" err="1"/>
              <a:t>Osmand</a:t>
            </a:r>
            <a:r>
              <a:rPr lang="nl-BE" dirty="0"/>
              <a:t> </a:t>
            </a:r>
            <a:r>
              <a:rPr lang="nl-BE" dirty="0" err="1"/>
              <a:t>for</a:t>
            </a:r>
            <a:r>
              <a:rPr lang="nl-BE" dirty="0"/>
              <a:t> </a:t>
            </a:r>
            <a:r>
              <a:rPr lang="nl-BE" dirty="0" err="1"/>
              <a:t>contributing</a:t>
            </a:r>
            <a:endParaRPr lang="nl-BE" dirty="0"/>
          </a:p>
        </p:txBody>
      </p:sp>
    </p:spTree>
    <p:extLst>
      <p:ext uri="{BB962C8B-B14F-4D97-AF65-F5344CB8AC3E}">
        <p14:creationId xmlns:p14="http://schemas.microsoft.com/office/powerpoint/2010/main" val="1795079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380EB4-90E5-4489-A17D-1FB1069E61A5}"/>
              </a:ext>
            </a:extLst>
          </p:cNvPr>
          <p:cNvSpPr>
            <a:spLocks noGrp="1"/>
          </p:cNvSpPr>
          <p:nvPr>
            <p:ph type="title"/>
          </p:nvPr>
        </p:nvSpPr>
        <p:spPr>
          <a:xfrm>
            <a:off x="3396343" y="2397125"/>
            <a:ext cx="8102600" cy="1325563"/>
          </a:xfrm>
        </p:spPr>
        <p:txBody>
          <a:bodyPr/>
          <a:lstStyle/>
          <a:p>
            <a:r>
              <a:rPr lang="nl-BE" dirty="0"/>
              <a:t>Street level </a:t>
            </a:r>
            <a:r>
              <a:rPr lang="nl-BE" dirty="0" err="1"/>
              <a:t>imagery</a:t>
            </a:r>
            <a:endParaRPr lang="nl-BE" dirty="0"/>
          </a:p>
        </p:txBody>
      </p:sp>
    </p:spTree>
    <p:extLst>
      <p:ext uri="{BB962C8B-B14F-4D97-AF65-F5344CB8AC3E}">
        <p14:creationId xmlns:p14="http://schemas.microsoft.com/office/powerpoint/2010/main" val="16404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82E5071F-68B0-4827-831D-949E47DBE043}"/>
              </a:ext>
            </a:extLst>
          </p:cNvPr>
          <p:cNvPicPr>
            <a:picLocks noChangeAspect="1"/>
          </p:cNvPicPr>
          <p:nvPr/>
        </p:nvPicPr>
        <p:blipFill>
          <a:blip r:embed="rId3"/>
          <a:stretch>
            <a:fillRect/>
          </a:stretch>
        </p:blipFill>
        <p:spPr>
          <a:xfrm>
            <a:off x="3250413" y="398417"/>
            <a:ext cx="6056933" cy="6061166"/>
          </a:xfrm>
          <a:prstGeom prst="rect">
            <a:avLst/>
          </a:prstGeom>
        </p:spPr>
      </p:pic>
      <p:pic>
        <p:nvPicPr>
          <p:cNvPr id="7" name="Afbeelding 6">
            <a:extLst>
              <a:ext uri="{FF2B5EF4-FFF2-40B4-BE49-F238E27FC236}">
                <a16:creationId xmlns:a16="http://schemas.microsoft.com/office/drawing/2014/main" id="{CDF19895-9457-4ACF-8A64-7E57E0E4A210}"/>
              </a:ext>
            </a:extLst>
          </p:cNvPr>
          <p:cNvPicPr>
            <a:picLocks noChangeAspect="1"/>
          </p:cNvPicPr>
          <p:nvPr/>
        </p:nvPicPr>
        <p:blipFill>
          <a:blip r:embed="rId4"/>
          <a:stretch>
            <a:fillRect/>
          </a:stretch>
        </p:blipFill>
        <p:spPr>
          <a:xfrm>
            <a:off x="8360229" y="357216"/>
            <a:ext cx="4015958" cy="5856182"/>
          </a:xfrm>
          <a:prstGeom prst="rect">
            <a:avLst/>
          </a:prstGeom>
        </p:spPr>
      </p:pic>
      <p:pic>
        <p:nvPicPr>
          <p:cNvPr id="10" name="Tijdelijke aanduiding voor inhoud 4">
            <a:extLst>
              <a:ext uri="{FF2B5EF4-FFF2-40B4-BE49-F238E27FC236}">
                <a16:creationId xmlns:a16="http://schemas.microsoft.com/office/drawing/2014/main" id="{C3E12252-26F4-4308-8AE6-C0057B7A7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85048"/>
            <a:ext cx="4494656" cy="6000519"/>
          </a:xfrm>
          <a:prstGeom prst="rect">
            <a:avLst/>
          </a:prstGeom>
        </p:spPr>
      </p:pic>
    </p:spTree>
    <p:extLst>
      <p:ext uri="{BB962C8B-B14F-4D97-AF65-F5344CB8AC3E}">
        <p14:creationId xmlns:p14="http://schemas.microsoft.com/office/powerpoint/2010/main" val="3888448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ijdelijke aanduiding voor inhoud 4">
            <a:extLst>
              <a:ext uri="{FF2B5EF4-FFF2-40B4-BE49-F238E27FC236}">
                <a16:creationId xmlns:a16="http://schemas.microsoft.com/office/drawing/2014/main" id="{E867C7AA-476F-4A9D-A031-3AF7216259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6936" y="0"/>
            <a:ext cx="9144000" cy="6858000"/>
          </a:xfrm>
        </p:spPr>
      </p:pic>
    </p:spTree>
    <p:extLst>
      <p:ext uri="{BB962C8B-B14F-4D97-AF65-F5344CB8AC3E}">
        <p14:creationId xmlns:p14="http://schemas.microsoft.com/office/powerpoint/2010/main" val="4148774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8B2881-7DCE-4A77-B5D4-C3256F7ACD4E}"/>
              </a:ext>
            </a:extLst>
          </p:cNvPr>
          <p:cNvSpPr>
            <a:spLocks noGrp="1"/>
          </p:cNvSpPr>
          <p:nvPr>
            <p:ph type="title"/>
          </p:nvPr>
        </p:nvSpPr>
        <p:spPr>
          <a:xfrm>
            <a:off x="2699658" y="2452915"/>
            <a:ext cx="7710714" cy="1458459"/>
          </a:xfrm>
        </p:spPr>
        <p:txBody>
          <a:bodyPr/>
          <a:lstStyle/>
          <a:p>
            <a:r>
              <a:rPr lang="nl-BE" dirty="0"/>
              <a:t>Hands on – </a:t>
            </a:r>
            <a:r>
              <a:rPr lang="nl-BE" dirty="0" err="1"/>
              <a:t>MapComplete</a:t>
            </a:r>
            <a:endParaRPr lang="nl-BE" dirty="0"/>
          </a:p>
        </p:txBody>
      </p:sp>
    </p:spTree>
    <p:extLst>
      <p:ext uri="{BB962C8B-B14F-4D97-AF65-F5344CB8AC3E}">
        <p14:creationId xmlns:p14="http://schemas.microsoft.com/office/powerpoint/2010/main" val="204833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E7A115E-A6D3-4965-A5AE-1A0D4F54A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743" y="0"/>
            <a:ext cx="50802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1A1D2D27-CFC4-45A8-9E3C-5C9BB8B61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5739" y="0"/>
            <a:ext cx="4125550" cy="687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707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6993CF10-D2DB-454E-B67E-DBF7F1D2B238}"/>
              </a:ext>
            </a:extLst>
          </p:cNvPr>
          <p:cNvPicPr>
            <a:picLocks noChangeAspect="1"/>
          </p:cNvPicPr>
          <p:nvPr/>
        </p:nvPicPr>
        <p:blipFill>
          <a:blip r:embed="rId3"/>
          <a:stretch>
            <a:fillRect/>
          </a:stretch>
        </p:blipFill>
        <p:spPr>
          <a:xfrm>
            <a:off x="1954158" y="0"/>
            <a:ext cx="10112484" cy="6858000"/>
          </a:xfrm>
          <a:prstGeom prst="rect">
            <a:avLst/>
          </a:prstGeom>
        </p:spPr>
      </p:pic>
      <p:pic>
        <p:nvPicPr>
          <p:cNvPr id="7" name="Afbeelding 6">
            <a:extLst>
              <a:ext uri="{FF2B5EF4-FFF2-40B4-BE49-F238E27FC236}">
                <a16:creationId xmlns:a16="http://schemas.microsoft.com/office/drawing/2014/main" id="{D54B46CD-0D07-4FA8-A15F-97192CAD9C0B}"/>
              </a:ext>
            </a:extLst>
          </p:cNvPr>
          <p:cNvPicPr>
            <a:picLocks noChangeAspect="1"/>
          </p:cNvPicPr>
          <p:nvPr/>
        </p:nvPicPr>
        <p:blipFill>
          <a:blip r:embed="rId4"/>
          <a:stretch>
            <a:fillRect/>
          </a:stretch>
        </p:blipFill>
        <p:spPr>
          <a:xfrm>
            <a:off x="1" y="972457"/>
            <a:ext cx="7853200" cy="5413829"/>
          </a:xfrm>
          <a:prstGeom prst="rect">
            <a:avLst/>
          </a:prstGeom>
        </p:spPr>
      </p:pic>
    </p:spTree>
    <p:extLst>
      <p:ext uri="{BB962C8B-B14F-4D97-AF65-F5344CB8AC3E}">
        <p14:creationId xmlns:p14="http://schemas.microsoft.com/office/powerpoint/2010/main" val="3295628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480B2D5-E431-4590-8365-116F8C799DA4}"/>
              </a:ext>
            </a:extLst>
          </p:cNvPr>
          <p:cNvPicPr>
            <a:picLocks noChangeAspect="1"/>
          </p:cNvPicPr>
          <p:nvPr/>
        </p:nvPicPr>
        <p:blipFill>
          <a:blip r:embed="rId3"/>
          <a:stretch>
            <a:fillRect/>
          </a:stretch>
        </p:blipFill>
        <p:spPr>
          <a:xfrm>
            <a:off x="0" y="585530"/>
            <a:ext cx="12192000" cy="5686939"/>
          </a:xfrm>
          <a:prstGeom prst="rect">
            <a:avLst/>
          </a:prstGeom>
        </p:spPr>
      </p:pic>
    </p:spTree>
    <p:extLst>
      <p:ext uri="{BB962C8B-B14F-4D97-AF65-F5344CB8AC3E}">
        <p14:creationId xmlns:p14="http://schemas.microsoft.com/office/powerpoint/2010/main" val="98736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7BA320-250C-4BE2-892A-81886BF4D1DA}"/>
              </a:ext>
            </a:extLst>
          </p:cNvPr>
          <p:cNvSpPr>
            <a:spLocks noGrp="1"/>
          </p:cNvSpPr>
          <p:nvPr>
            <p:ph type="title"/>
          </p:nvPr>
        </p:nvSpPr>
        <p:spPr/>
        <p:txBody>
          <a:bodyPr/>
          <a:lstStyle/>
          <a:p>
            <a:endParaRPr lang="nl-BE"/>
          </a:p>
        </p:txBody>
      </p:sp>
      <p:sp>
        <p:nvSpPr>
          <p:cNvPr id="3" name="Tijdelijke aanduiding voor inhoud 2">
            <a:extLst>
              <a:ext uri="{FF2B5EF4-FFF2-40B4-BE49-F238E27FC236}">
                <a16:creationId xmlns:a16="http://schemas.microsoft.com/office/drawing/2014/main" id="{7A8543A9-504C-410A-AF98-1E7CC85060F6}"/>
              </a:ext>
            </a:extLst>
          </p:cNvPr>
          <p:cNvSpPr>
            <a:spLocks noGrp="1"/>
          </p:cNvSpPr>
          <p:nvPr>
            <p:ph idx="1"/>
          </p:nvPr>
        </p:nvSpPr>
        <p:spPr/>
        <p:txBody>
          <a:bodyPr/>
          <a:lstStyle/>
          <a:p>
            <a:endParaRPr lang="nl-BE"/>
          </a:p>
        </p:txBody>
      </p:sp>
      <p:pic>
        <p:nvPicPr>
          <p:cNvPr id="4" name="Afbeelding 3">
            <a:extLst>
              <a:ext uri="{FF2B5EF4-FFF2-40B4-BE49-F238E27FC236}">
                <a16:creationId xmlns:a16="http://schemas.microsoft.com/office/drawing/2014/main" id="{618644DF-82DE-43E6-AFE1-C14DE4D7D470}"/>
              </a:ext>
            </a:extLst>
          </p:cNvPr>
          <p:cNvPicPr>
            <a:picLocks noChangeAspect="1"/>
          </p:cNvPicPr>
          <p:nvPr/>
        </p:nvPicPr>
        <p:blipFill>
          <a:blip r:embed="rId3"/>
          <a:stretch>
            <a:fillRect/>
          </a:stretch>
        </p:blipFill>
        <p:spPr>
          <a:xfrm>
            <a:off x="0" y="533559"/>
            <a:ext cx="12192000" cy="5790882"/>
          </a:xfrm>
          <a:prstGeom prst="rect">
            <a:avLst/>
          </a:prstGeom>
        </p:spPr>
      </p:pic>
    </p:spTree>
    <p:extLst>
      <p:ext uri="{BB962C8B-B14F-4D97-AF65-F5344CB8AC3E}">
        <p14:creationId xmlns:p14="http://schemas.microsoft.com/office/powerpoint/2010/main" val="18931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E501658C-898F-4A69-A213-BCCA9DD3AB1F}"/>
              </a:ext>
            </a:extLst>
          </p:cNvPr>
          <p:cNvPicPr>
            <a:picLocks noChangeAspect="1"/>
          </p:cNvPicPr>
          <p:nvPr/>
        </p:nvPicPr>
        <p:blipFill>
          <a:blip r:embed="rId3"/>
          <a:stretch>
            <a:fillRect/>
          </a:stretch>
        </p:blipFill>
        <p:spPr>
          <a:xfrm>
            <a:off x="1741715" y="-20020"/>
            <a:ext cx="8683296" cy="6878020"/>
          </a:xfrm>
          <a:prstGeom prst="rect">
            <a:avLst/>
          </a:prstGeom>
        </p:spPr>
      </p:pic>
    </p:spTree>
    <p:extLst>
      <p:ext uri="{BB962C8B-B14F-4D97-AF65-F5344CB8AC3E}">
        <p14:creationId xmlns:p14="http://schemas.microsoft.com/office/powerpoint/2010/main" val="1615585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208C909-1271-4BBE-83E2-30AC2832B193}"/>
              </a:ext>
            </a:extLst>
          </p:cNvPr>
          <p:cNvSpPr>
            <a:spLocks noGrp="1"/>
          </p:cNvSpPr>
          <p:nvPr>
            <p:ph type="body" idx="1"/>
          </p:nvPr>
        </p:nvSpPr>
        <p:spPr>
          <a:xfrm>
            <a:off x="1991544" y="548681"/>
            <a:ext cx="8229600" cy="692693"/>
          </a:xfrm>
        </p:spPr>
        <p:txBody>
          <a:bodyPr>
            <a:normAutofit lnSpcReduction="10000"/>
          </a:bodyPr>
          <a:lstStyle/>
          <a:p>
            <a:r>
              <a:rPr lang="nl-BE" sz="4000" dirty="0" err="1"/>
              <a:t>Humanitarian</a:t>
            </a:r>
            <a:r>
              <a:rPr lang="nl-BE" sz="4000" dirty="0"/>
              <a:t> </a:t>
            </a:r>
            <a:r>
              <a:rPr lang="nl-BE" sz="4000" dirty="0" err="1"/>
              <a:t>mapping</a:t>
            </a:r>
            <a:endParaRPr lang="nl-BE" sz="4000" dirty="0"/>
          </a:p>
        </p:txBody>
      </p:sp>
      <p:pic>
        <p:nvPicPr>
          <p:cNvPr id="3" name="Content Placeholder 2">
            <a:extLst>
              <a:ext uri="{FF2B5EF4-FFF2-40B4-BE49-F238E27FC236}">
                <a16:creationId xmlns:a16="http://schemas.microsoft.com/office/drawing/2014/main" id="{AC805F9F-4876-4AC2-9D1B-3524B77D35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8720" y="1628800"/>
            <a:ext cx="4129120" cy="3403252"/>
          </a:xfrm>
          <a:prstGeom prst="rect">
            <a:avLst/>
          </a:prstGeom>
        </p:spPr>
      </p:pic>
      <p:pic>
        <p:nvPicPr>
          <p:cNvPr id="4" name="Content Placeholder 2">
            <a:extLst>
              <a:ext uri="{FF2B5EF4-FFF2-40B4-BE49-F238E27FC236}">
                <a16:creationId xmlns:a16="http://schemas.microsoft.com/office/drawing/2014/main" id="{F1B90C4E-65B9-44CC-B904-1338BBAF9C9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92479" y="1628800"/>
            <a:ext cx="4101154" cy="3403252"/>
          </a:xfrm>
          <a:prstGeom prst="rect">
            <a:avLst/>
          </a:prstGeom>
        </p:spPr>
      </p:pic>
      <p:sp>
        <p:nvSpPr>
          <p:cNvPr id="5" name="Tekstvak 4">
            <a:extLst>
              <a:ext uri="{FF2B5EF4-FFF2-40B4-BE49-F238E27FC236}">
                <a16:creationId xmlns:a16="http://schemas.microsoft.com/office/drawing/2014/main" id="{5DD2DAA6-1E4A-4692-9C91-DCD766F4A58E}"/>
              </a:ext>
            </a:extLst>
          </p:cNvPr>
          <p:cNvSpPr txBox="1"/>
          <p:nvPr/>
        </p:nvSpPr>
        <p:spPr>
          <a:xfrm>
            <a:off x="3952940" y="5949280"/>
            <a:ext cx="6111609" cy="369332"/>
          </a:xfrm>
          <a:prstGeom prst="rect">
            <a:avLst/>
          </a:prstGeom>
          <a:noFill/>
        </p:spPr>
        <p:txBody>
          <a:bodyPr wrap="none" rtlCol="0">
            <a:spAutoFit/>
          </a:bodyPr>
          <a:lstStyle/>
          <a:p>
            <a:r>
              <a:rPr lang="nl-BE" dirty="0" err="1"/>
              <a:t>Often</a:t>
            </a:r>
            <a:r>
              <a:rPr lang="nl-BE" dirty="0"/>
              <a:t> </a:t>
            </a:r>
            <a:r>
              <a:rPr lang="nl-BE" dirty="0" err="1"/>
              <a:t>the</a:t>
            </a:r>
            <a:r>
              <a:rPr lang="nl-BE" dirty="0"/>
              <a:t> </a:t>
            </a:r>
            <a:r>
              <a:rPr lang="nl-BE" dirty="0" err="1"/>
              <a:t>only</a:t>
            </a:r>
            <a:r>
              <a:rPr lang="nl-BE" dirty="0"/>
              <a:t> data – </a:t>
            </a:r>
            <a:r>
              <a:rPr lang="nl-BE" dirty="0" err="1"/>
              <a:t>usually</a:t>
            </a:r>
            <a:r>
              <a:rPr lang="nl-BE" dirty="0"/>
              <a:t> </a:t>
            </a:r>
            <a:r>
              <a:rPr lang="nl-BE" dirty="0" err="1"/>
              <a:t>the</a:t>
            </a:r>
            <a:r>
              <a:rPr lang="nl-BE" dirty="0"/>
              <a:t> </a:t>
            </a:r>
            <a:r>
              <a:rPr lang="nl-BE" dirty="0" err="1"/>
              <a:t>only</a:t>
            </a:r>
            <a:r>
              <a:rPr lang="nl-BE" dirty="0"/>
              <a:t> data </a:t>
            </a:r>
            <a:r>
              <a:rPr lang="nl-BE" dirty="0" err="1"/>
              <a:t>you</a:t>
            </a:r>
            <a:r>
              <a:rPr lang="nl-BE" dirty="0"/>
              <a:t> </a:t>
            </a:r>
            <a:r>
              <a:rPr lang="nl-BE" dirty="0" err="1"/>
              <a:t>can</a:t>
            </a:r>
            <a:r>
              <a:rPr lang="nl-BE" dirty="0"/>
              <a:t> </a:t>
            </a:r>
            <a:r>
              <a:rPr lang="nl-BE" dirty="0" err="1"/>
              <a:t>actually</a:t>
            </a:r>
            <a:r>
              <a:rPr lang="nl-BE" dirty="0"/>
              <a:t> </a:t>
            </a:r>
            <a:r>
              <a:rPr lang="nl-BE" dirty="0" err="1"/>
              <a:t>use</a:t>
            </a:r>
            <a:endParaRPr lang="nl-BE" dirty="0"/>
          </a:p>
        </p:txBody>
      </p:sp>
    </p:spTree>
    <p:extLst>
      <p:ext uri="{BB962C8B-B14F-4D97-AF65-F5344CB8AC3E}">
        <p14:creationId xmlns:p14="http://schemas.microsoft.com/office/powerpoint/2010/main" val="360302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8153" y="2"/>
            <a:ext cx="6643433"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767607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4088</TotalTime>
  <Words>684</Words>
  <Application>Microsoft Office PowerPoint</Application>
  <PresentationFormat>Breedbeeld</PresentationFormat>
  <Paragraphs>70</Paragraphs>
  <Slides>26</Slides>
  <Notes>19</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26</vt:i4>
      </vt:variant>
    </vt:vector>
  </HeadingPairs>
  <TitlesOfParts>
    <vt:vector size="30" baseType="lpstr">
      <vt:lpstr>Arial</vt:lpstr>
      <vt:lpstr>Calibri</vt:lpstr>
      <vt:lpstr>Calibri Light</vt:lpstr>
      <vt:lpstr>Kantoorthema</vt:lpstr>
      <vt:lpstr>OpenStreetMap for Slow Travellers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What it is and what it isn’t</vt:lpstr>
      <vt:lpstr>Hands on – the web editor</vt:lpstr>
      <vt:lpstr>Hands on – setting up Osmand for contributing</vt:lpstr>
      <vt:lpstr>Street level imagery</vt:lpstr>
      <vt:lpstr>PowerPoint-presentatie</vt:lpstr>
      <vt:lpstr>PowerPoint-presentatie</vt:lpstr>
      <vt:lpstr>Hands on – MapComplete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Schouppe Joost</dc:creator>
  <cp:lastModifiedBy>Schouppe Joost</cp:lastModifiedBy>
  <cp:revision>18</cp:revision>
  <dcterms:created xsi:type="dcterms:W3CDTF">2021-06-14T18:00:32Z</dcterms:created>
  <dcterms:modified xsi:type="dcterms:W3CDTF">2021-06-17T15:15:39Z</dcterms:modified>
</cp:coreProperties>
</file>